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6.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2" r:id="rId1"/>
  </p:sldMasterIdLst>
  <p:notesMasterIdLst>
    <p:notesMasterId r:id="rId24"/>
  </p:notesMasterIdLst>
  <p:sldIdLst>
    <p:sldId id="256" r:id="rId2"/>
    <p:sldId id="260" r:id="rId3"/>
    <p:sldId id="311" r:id="rId4"/>
    <p:sldId id="313" r:id="rId5"/>
    <p:sldId id="310" r:id="rId6"/>
    <p:sldId id="332" r:id="rId7"/>
    <p:sldId id="343" r:id="rId8"/>
    <p:sldId id="257" r:id="rId9"/>
    <p:sldId id="344" r:id="rId10"/>
    <p:sldId id="345" r:id="rId11"/>
    <p:sldId id="346" r:id="rId12"/>
    <p:sldId id="333" r:id="rId13"/>
    <p:sldId id="334" r:id="rId14"/>
    <p:sldId id="335" r:id="rId15"/>
    <p:sldId id="336" r:id="rId16"/>
    <p:sldId id="337" r:id="rId17"/>
    <p:sldId id="306" r:id="rId18"/>
    <p:sldId id="315" r:id="rId19"/>
    <p:sldId id="326" r:id="rId20"/>
    <p:sldId id="327" r:id="rId21"/>
    <p:sldId id="341" r:id="rId22"/>
    <p:sldId id="316"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B47ED"/>
    <a:srgbClr val="99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311" autoAdjust="0"/>
    <p:restoredTop sz="96849" autoAdjust="0"/>
  </p:normalViewPr>
  <p:slideViewPr>
    <p:cSldViewPr showGuides="1">
      <p:cViewPr>
        <p:scale>
          <a:sx n="75" d="100"/>
          <a:sy n="75" d="100"/>
        </p:scale>
        <p:origin x="-1864" y="-704"/>
      </p:cViewPr>
      <p:guideLst>
        <p:guide orient="horz" pos="2256"/>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notesMaster" Target="notesMasters/notesMaster1.xml"/><Relationship Id="rId25" Type="http://schemas.openxmlformats.org/officeDocument/2006/relationships/printerSettings" Target="printerSettings/printerSettings1.bin"/><Relationship Id="rId26" Type="http://schemas.openxmlformats.org/officeDocument/2006/relationships/presProps" Target="presProps.xml"/><Relationship Id="rId27" Type="http://schemas.openxmlformats.org/officeDocument/2006/relationships/viewProps" Target="viewProps.xml"/><Relationship Id="rId28" Type="http://schemas.openxmlformats.org/officeDocument/2006/relationships/theme" Target="theme/theme1.xml"/><Relationship Id="rId29"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A5592A8-0BBF-1A46-A84D-3C317A0371BE}" type="doc">
      <dgm:prSet loTypeId="urn:microsoft.com/office/officeart/2008/layout/RadialCluster" loCatId="" qsTypeId="urn:microsoft.com/office/officeart/2005/8/quickstyle/simple4" qsCatId="simple" csTypeId="urn:microsoft.com/office/officeart/2005/8/colors/accent1_2" csCatId="accent1" phldr="1"/>
      <dgm:spPr/>
      <dgm:t>
        <a:bodyPr/>
        <a:lstStyle/>
        <a:p>
          <a:endParaRPr lang="en-US"/>
        </a:p>
      </dgm:t>
    </dgm:pt>
    <dgm:pt modelId="{47A9E539-03F4-7042-8FFB-3169CBDB358B}">
      <dgm:prSet/>
      <dgm:spPr>
        <a:solidFill>
          <a:schemeClr val="accent4">
            <a:lumMod val="75000"/>
          </a:schemeClr>
        </a:solidFill>
      </dgm:spPr>
      <dgm:t>
        <a:bodyPr/>
        <a:lstStyle/>
        <a:p>
          <a:r>
            <a:rPr lang="en-US" dirty="0" smtClean="0"/>
            <a:t>Individual</a:t>
          </a:r>
          <a:endParaRPr lang="en-US" dirty="0"/>
        </a:p>
      </dgm:t>
    </dgm:pt>
    <dgm:pt modelId="{45FD76ED-DE0D-6E47-AC83-2D806CAC6206}" type="parTrans" cxnId="{A46DD4D4-C1C5-4544-9D6C-EDFD9AEE055C}">
      <dgm:prSet/>
      <dgm:spPr/>
      <dgm:t>
        <a:bodyPr/>
        <a:lstStyle/>
        <a:p>
          <a:endParaRPr lang="en-US"/>
        </a:p>
      </dgm:t>
    </dgm:pt>
    <dgm:pt modelId="{D09D0AB2-82E8-9548-A631-2FF48AA956A8}" type="sibTrans" cxnId="{A46DD4D4-C1C5-4544-9D6C-EDFD9AEE055C}">
      <dgm:prSet/>
      <dgm:spPr/>
      <dgm:t>
        <a:bodyPr/>
        <a:lstStyle/>
        <a:p>
          <a:endParaRPr lang="en-US"/>
        </a:p>
      </dgm:t>
    </dgm:pt>
    <dgm:pt modelId="{79D16C79-C2A9-0048-AF46-20C77E8BBA5A}">
      <dgm:prSet/>
      <dgm:spPr>
        <a:solidFill>
          <a:schemeClr val="accent4">
            <a:lumMod val="50000"/>
          </a:schemeClr>
        </a:solidFill>
      </dgm:spPr>
      <dgm:t>
        <a:bodyPr/>
        <a:lstStyle/>
        <a:p>
          <a:r>
            <a:rPr lang="en-US" dirty="0" smtClean="0"/>
            <a:t>Quality Teaching</a:t>
          </a:r>
        </a:p>
        <a:p>
          <a:r>
            <a:rPr lang="en-US" dirty="0" smtClean="0"/>
            <a:t>Culture</a:t>
          </a:r>
          <a:endParaRPr lang="en-US" dirty="0"/>
        </a:p>
      </dgm:t>
    </dgm:pt>
    <dgm:pt modelId="{381217B3-F988-244A-9E45-8E95CF8CBB2B}" type="parTrans" cxnId="{935270BF-02D2-B744-8729-CA075F67D6F3}">
      <dgm:prSet/>
      <dgm:spPr/>
      <dgm:t>
        <a:bodyPr/>
        <a:lstStyle/>
        <a:p>
          <a:endParaRPr lang="en-US"/>
        </a:p>
      </dgm:t>
    </dgm:pt>
    <dgm:pt modelId="{49E62D5D-C595-A047-8C97-66E46F690467}" type="sibTrans" cxnId="{935270BF-02D2-B744-8729-CA075F67D6F3}">
      <dgm:prSet/>
      <dgm:spPr/>
      <dgm:t>
        <a:bodyPr/>
        <a:lstStyle/>
        <a:p>
          <a:endParaRPr lang="en-US"/>
        </a:p>
      </dgm:t>
    </dgm:pt>
    <dgm:pt modelId="{3FA1D7E0-EF27-D443-9B91-96E608AA6E25}">
      <dgm:prSet/>
      <dgm:spPr>
        <a:solidFill>
          <a:schemeClr val="accent4">
            <a:lumMod val="75000"/>
          </a:schemeClr>
        </a:solidFill>
      </dgm:spPr>
      <dgm:t>
        <a:bodyPr/>
        <a:lstStyle/>
        <a:p>
          <a:r>
            <a:rPr lang="en-US" dirty="0" smtClean="0"/>
            <a:t>Curriculum</a:t>
          </a:r>
          <a:endParaRPr lang="en-US" dirty="0"/>
        </a:p>
      </dgm:t>
    </dgm:pt>
    <dgm:pt modelId="{9B6F0D7A-D1CC-B646-BD18-5F7D26509F94}" type="parTrans" cxnId="{091D33F1-DB4A-9242-8B51-ADCE26388825}">
      <dgm:prSet/>
      <dgm:spPr/>
      <dgm:t>
        <a:bodyPr/>
        <a:lstStyle/>
        <a:p>
          <a:endParaRPr lang="en-US"/>
        </a:p>
      </dgm:t>
    </dgm:pt>
    <dgm:pt modelId="{DF8A9A4B-9628-A447-AEA8-F4704E03812F}" type="sibTrans" cxnId="{091D33F1-DB4A-9242-8B51-ADCE26388825}">
      <dgm:prSet/>
      <dgm:spPr/>
      <dgm:t>
        <a:bodyPr/>
        <a:lstStyle/>
        <a:p>
          <a:endParaRPr lang="en-US"/>
        </a:p>
      </dgm:t>
    </dgm:pt>
    <dgm:pt modelId="{AA9575B0-2D74-6A46-8F68-188DFDBFF825}">
      <dgm:prSet/>
      <dgm:spPr>
        <a:solidFill>
          <a:schemeClr val="accent4">
            <a:lumMod val="75000"/>
          </a:schemeClr>
        </a:solidFill>
      </dgm:spPr>
      <dgm:t>
        <a:bodyPr/>
        <a:lstStyle/>
        <a:p>
          <a:r>
            <a:rPr lang="en-US" dirty="0" smtClean="0"/>
            <a:t>Institutional</a:t>
          </a:r>
          <a:endParaRPr lang="en-US" dirty="0"/>
        </a:p>
      </dgm:t>
    </dgm:pt>
    <dgm:pt modelId="{D793C9B8-E478-C844-8B84-E177B49ECD6D}" type="parTrans" cxnId="{2F127606-E965-C149-AE71-620401E3D102}">
      <dgm:prSet/>
      <dgm:spPr/>
      <dgm:t>
        <a:bodyPr/>
        <a:lstStyle/>
        <a:p>
          <a:endParaRPr lang="en-US"/>
        </a:p>
      </dgm:t>
    </dgm:pt>
    <dgm:pt modelId="{6994191E-DB4B-C541-A546-564839B57070}" type="sibTrans" cxnId="{2F127606-E965-C149-AE71-620401E3D102}">
      <dgm:prSet/>
      <dgm:spPr/>
      <dgm:t>
        <a:bodyPr/>
        <a:lstStyle/>
        <a:p>
          <a:endParaRPr lang="en-US"/>
        </a:p>
      </dgm:t>
    </dgm:pt>
    <dgm:pt modelId="{B28EF1D2-F9F0-534A-820D-EE270FEE80CF}" type="pres">
      <dgm:prSet presAssocID="{9A5592A8-0BBF-1A46-A84D-3C317A0371BE}" presName="Name0" presStyleCnt="0">
        <dgm:presLayoutVars>
          <dgm:chMax val="1"/>
          <dgm:chPref val="1"/>
          <dgm:dir/>
          <dgm:animOne val="branch"/>
          <dgm:animLvl val="lvl"/>
        </dgm:presLayoutVars>
      </dgm:prSet>
      <dgm:spPr/>
      <dgm:t>
        <a:bodyPr/>
        <a:lstStyle/>
        <a:p>
          <a:endParaRPr lang="en-US"/>
        </a:p>
      </dgm:t>
    </dgm:pt>
    <dgm:pt modelId="{F7DE5249-5993-2349-AC38-C9CEF8B0CC58}" type="pres">
      <dgm:prSet presAssocID="{79D16C79-C2A9-0048-AF46-20C77E8BBA5A}" presName="singleCycle" presStyleCnt="0"/>
      <dgm:spPr/>
    </dgm:pt>
    <dgm:pt modelId="{8CF4BAC9-C6AD-9B42-A71C-C2FFC77DC46F}" type="pres">
      <dgm:prSet presAssocID="{79D16C79-C2A9-0048-AF46-20C77E8BBA5A}" presName="singleCenter" presStyleLbl="node1" presStyleIdx="0" presStyleCnt="4" custScaleX="196850" custScaleY="196850">
        <dgm:presLayoutVars>
          <dgm:chMax val="7"/>
          <dgm:chPref val="7"/>
        </dgm:presLayoutVars>
      </dgm:prSet>
      <dgm:spPr/>
      <dgm:t>
        <a:bodyPr/>
        <a:lstStyle/>
        <a:p>
          <a:endParaRPr lang="en-US"/>
        </a:p>
      </dgm:t>
    </dgm:pt>
    <dgm:pt modelId="{62CDFB49-494F-7542-AA5E-A6E519B0911E}" type="pres">
      <dgm:prSet presAssocID="{45FD76ED-DE0D-6E47-AC83-2D806CAC6206}" presName="Name56" presStyleLbl="parChTrans1D2" presStyleIdx="0" presStyleCnt="3"/>
      <dgm:spPr/>
      <dgm:t>
        <a:bodyPr/>
        <a:lstStyle/>
        <a:p>
          <a:endParaRPr lang="en-US"/>
        </a:p>
      </dgm:t>
    </dgm:pt>
    <dgm:pt modelId="{4BEBAAD3-CA70-184F-82BD-DF725758E7B6}" type="pres">
      <dgm:prSet presAssocID="{47A9E539-03F4-7042-8FFB-3169CBDB358B}" presName="text0" presStyleLbl="node1" presStyleIdx="1" presStyleCnt="4" custScaleX="201992" custScaleY="201992" custRadScaleRad="90936" custRadScaleInc="-2091">
        <dgm:presLayoutVars>
          <dgm:bulletEnabled val="1"/>
        </dgm:presLayoutVars>
      </dgm:prSet>
      <dgm:spPr/>
      <dgm:t>
        <a:bodyPr/>
        <a:lstStyle/>
        <a:p>
          <a:endParaRPr lang="en-US"/>
        </a:p>
      </dgm:t>
    </dgm:pt>
    <dgm:pt modelId="{7537EEC0-EDDE-2A48-BD50-4B071D495E30}" type="pres">
      <dgm:prSet presAssocID="{D793C9B8-E478-C844-8B84-E177B49ECD6D}" presName="Name56" presStyleLbl="parChTrans1D2" presStyleIdx="1" presStyleCnt="3"/>
      <dgm:spPr/>
      <dgm:t>
        <a:bodyPr/>
        <a:lstStyle/>
        <a:p>
          <a:endParaRPr lang="en-US"/>
        </a:p>
      </dgm:t>
    </dgm:pt>
    <dgm:pt modelId="{A7772FCC-6401-9A43-80DB-B2B3AB21FDF7}" type="pres">
      <dgm:prSet presAssocID="{AA9575B0-2D74-6A46-8F68-188DFDBFF825}" presName="text0" presStyleLbl="node1" presStyleIdx="2" presStyleCnt="4" custScaleX="201992" custScaleY="201992">
        <dgm:presLayoutVars>
          <dgm:bulletEnabled val="1"/>
        </dgm:presLayoutVars>
      </dgm:prSet>
      <dgm:spPr/>
      <dgm:t>
        <a:bodyPr/>
        <a:lstStyle/>
        <a:p>
          <a:endParaRPr lang="en-US"/>
        </a:p>
      </dgm:t>
    </dgm:pt>
    <dgm:pt modelId="{0C567A11-61EC-E842-BA21-8D4751432B11}" type="pres">
      <dgm:prSet presAssocID="{9B6F0D7A-D1CC-B646-BD18-5F7D26509F94}" presName="Name56" presStyleLbl="parChTrans1D2" presStyleIdx="2" presStyleCnt="3"/>
      <dgm:spPr/>
      <dgm:t>
        <a:bodyPr/>
        <a:lstStyle/>
        <a:p>
          <a:endParaRPr lang="en-US"/>
        </a:p>
      </dgm:t>
    </dgm:pt>
    <dgm:pt modelId="{393A7595-DCE3-9C46-AD89-080E302EA9C9}" type="pres">
      <dgm:prSet presAssocID="{3FA1D7E0-EF27-D443-9B91-96E608AA6E25}" presName="text0" presStyleLbl="node1" presStyleIdx="3" presStyleCnt="4" custScaleX="201992" custScaleY="201992">
        <dgm:presLayoutVars>
          <dgm:bulletEnabled val="1"/>
        </dgm:presLayoutVars>
      </dgm:prSet>
      <dgm:spPr/>
      <dgm:t>
        <a:bodyPr/>
        <a:lstStyle/>
        <a:p>
          <a:endParaRPr lang="en-US"/>
        </a:p>
      </dgm:t>
    </dgm:pt>
  </dgm:ptLst>
  <dgm:cxnLst>
    <dgm:cxn modelId="{091D33F1-DB4A-9242-8B51-ADCE26388825}" srcId="{79D16C79-C2A9-0048-AF46-20C77E8BBA5A}" destId="{3FA1D7E0-EF27-D443-9B91-96E608AA6E25}" srcOrd="2" destOrd="0" parTransId="{9B6F0D7A-D1CC-B646-BD18-5F7D26509F94}" sibTransId="{DF8A9A4B-9628-A447-AEA8-F4704E03812F}"/>
    <dgm:cxn modelId="{10C32D8D-8D9C-3743-AFEF-4F03285B8CB4}" type="presOf" srcId="{9A5592A8-0BBF-1A46-A84D-3C317A0371BE}" destId="{B28EF1D2-F9F0-534A-820D-EE270FEE80CF}" srcOrd="0" destOrd="0" presId="urn:microsoft.com/office/officeart/2008/layout/RadialCluster"/>
    <dgm:cxn modelId="{992ECCB4-765D-F24E-AC9E-905C0FFD699A}" type="presOf" srcId="{79D16C79-C2A9-0048-AF46-20C77E8BBA5A}" destId="{8CF4BAC9-C6AD-9B42-A71C-C2FFC77DC46F}" srcOrd="0" destOrd="0" presId="urn:microsoft.com/office/officeart/2008/layout/RadialCluster"/>
    <dgm:cxn modelId="{935270BF-02D2-B744-8729-CA075F67D6F3}" srcId="{9A5592A8-0BBF-1A46-A84D-3C317A0371BE}" destId="{79D16C79-C2A9-0048-AF46-20C77E8BBA5A}" srcOrd="0" destOrd="0" parTransId="{381217B3-F988-244A-9E45-8E95CF8CBB2B}" sibTransId="{49E62D5D-C595-A047-8C97-66E46F690467}"/>
    <dgm:cxn modelId="{2F127606-E965-C149-AE71-620401E3D102}" srcId="{79D16C79-C2A9-0048-AF46-20C77E8BBA5A}" destId="{AA9575B0-2D74-6A46-8F68-188DFDBFF825}" srcOrd="1" destOrd="0" parTransId="{D793C9B8-E478-C844-8B84-E177B49ECD6D}" sibTransId="{6994191E-DB4B-C541-A546-564839B57070}"/>
    <dgm:cxn modelId="{FCAEADE5-8FD7-734A-BB92-269BDAC4383C}" type="presOf" srcId="{9B6F0D7A-D1CC-B646-BD18-5F7D26509F94}" destId="{0C567A11-61EC-E842-BA21-8D4751432B11}" srcOrd="0" destOrd="0" presId="urn:microsoft.com/office/officeart/2008/layout/RadialCluster"/>
    <dgm:cxn modelId="{5840C202-C622-0141-A2AE-4A864D1AEB22}" type="presOf" srcId="{47A9E539-03F4-7042-8FFB-3169CBDB358B}" destId="{4BEBAAD3-CA70-184F-82BD-DF725758E7B6}" srcOrd="0" destOrd="0" presId="urn:microsoft.com/office/officeart/2008/layout/RadialCluster"/>
    <dgm:cxn modelId="{A46DD4D4-C1C5-4544-9D6C-EDFD9AEE055C}" srcId="{79D16C79-C2A9-0048-AF46-20C77E8BBA5A}" destId="{47A9E539-03F4-7042-8FFB-3169CBDB358B}" srcOrd="0" destOrd="0" parTransId="{45FD76ED-DE0D-6E47-AC83-2D806CAC6206}" sibTransId="{D09D0AB2-82E8-9548-A631-2FF48AA956A8}"/>
    <dgm:cxn modelId="{4FCC36D6-9C77-4849-803C-EDA63A3BB7CD}" type="presOf" srcId="{45FD76ED-DE0D-6E47-AC83-2D806CAC6206}" destId="{62CDFB49-494F-7542-AA5E-A6E519B0911E}" srcOrd="0" destOrd="0" presId="urn:microsoft.com/office/officeart/2008/layout/RadialCluster"/>
    <dgm:cxn modelId="{6EF70BCE-7302-094A-BB62-80201AD5F9C9}" type="presOf" srcId="{D793C9B8-E478-C844-8B84-E177B49ECD6D}" destId="{7537EEC0-EDDE-2A48-BD50-4B071D495E30}" srcOrd="0" destOrd="0" presId="urn:microsoft.com/office/officeart/2008/layout/RadialCluster"/>
    <dgm:cxn modelId="{76101331-A884-7344-A043-34D3B55D765C}" type="presOf" srcId="{AA9575B0-2D74-6A46-8F68-188DFDBFF825}" destId="{A7772FCC-6401-9A43-80DB-B2B3AB21FDF7}" srcOrd="0" destOrd="0" presId="urn:microsoft.com/office/officeart/2008/layout/RadialCluster"/>
    <dgm:cxn modelId="{AB90B118-E967-114D-B9B3-BAEC6C700AA5}" type="presOf" srcId="{3FA1D7E0-EF27-D443-9B91-96E608AA6E25}" destId="{393A7595-DCE3-9C46-AD89-080E302EA9C9}" srcOrd="0" destOrd="0" presId="urn:microsoft.com/office/officeart/2008/layout/RadialCluster"/>
    <dgm:cxn modelId="{679EDC06-121E-2246-9E99-F02F1A2F1E32}" type="presParOf" srcId="{B28EF1D2-F9F0-534A-820D-EE270FEE80CF}" destId="{F7DE5249-5993-2349-AC38-C9CEF8B0CC58}" srcOrd="0" destOrd="0" presId="urn:microsoft.com/office/officeart/2008/layout/RadialCluster"/>
    <dgm:cxn modelId="{7A899A3D-462F-DE40-B542-C8E1DDCDCFD2}" type="presParOf" srcId="{F7DE5249-5993-2349-AC38-C9CEF8B0CC58}" destId="{8CF4BAC9-C6AD-9B42-A71C-C2FFC77DC46F}" srcOrd="0" destOrd="0" presId="urn:microsoft.com/office/officeart/2008/layout/RadialCluster"/>
    <dgm:cxn modelId="{10E47130-D211-D34C-8D03-75D427185A9D}" type="presParOf" srcId="{F7DE5249-5993-2349-AC38-C9CEF8B0CC58}" destId="{62CDFB49-494F-7542-AA5E-A6E519B0911E}" srcOrd="1" destOrd="0" presId="urn:microsoft.com/office/officeart/2008/layout/RadialCluster"/>
    <dgm:cxn modelId="{118C8731-45EC-AC4C-8176-0262C84208CB}" type="presParOf" srcId="{F7DE5249-5993-2349-AC38-C9CEF8B0CC58}" destId="{4BEBAAD3-CA70-184F-82BD-DF725758E7B6}" srcOrd="2" destOrd="0" presId="urn:microsoft.com/office/officeart/2008/layout/RadialCluster"/>
    <dgm:cxn modelId="{80B64537-5877-2047-91C3-884EECEE122B}" type="presParOf" srcId="{F7DE5249-5993-2349-AC38-C9CEF8B0CC58}" destId="{7537EEC0-EDDE-2A48-BD50-4B071D495E30}" srcOrd="3" destOrd="0" presId="urn:microsoft.com/office/officeart/2008/layout/RadialCluster"/>
    <dgm:cxn modelId="{469661F3-B675-3F43-B39F-AF71AFDC22F4}" type="presParOf" srcId="{F7DE5249-5993-2349-AC38-C9CEF8B0CC58}" destId="{A7772FCC-6401-9A43-80DB-B2B3AB21FDF7}" srcOrd="4" destOrd="0" presId="urn:microsoft.com/office/officeart/2008/layout/RadialCluster"/>
    <dgm:cxn modelId="{DD4D58B3-FC01-8D44-8F32-6BCB1599CEDF}" type="presParOf" srcId="{F7DE5249-5993-2349-AC38-C9CEF8B0CC58}" destId="{0C567A11-61EC-E842-BA21-8D4751432B11}" srcOrd="5" destOrd="0" presId="urn:microsoft.com/office/officeart/2008/layout/RadialCluster"/>
    <dgm:cxn modelId="{A5C525CC-9E2B-CF4E-AE85-AA1818259AC3}" type="presParOf" srcId="{F7DE5249-5993-2349-AC38-C9CEF8B0CC58}" destId="{393A7595-DCE3-9C46-AD89-080E302EA9C9}" srcOrd="6" destOrd="0" presId="urn:microsoft.com/office/officeart/2008/layout/RadialCluster"/>
  </dgm:cxnLst>
  <dgm:bg>
    <a:noFill/>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A5592A8-0BBF-1A46-A84D-3C317A0371BE}" type="doc">
      <dgm:prSet loTypeId="urn:microsoft.com/office/officeart/2008/layout/RadialCluster" loCatId="" qsTypeId="urn:microsoft.com/office/officeart/2005/8/quickstyle/simple4" qsCatId="simple" csTypeId="urn:microsoft.com/office/officeart/2005/8/colors/accent1_2" csCatId="accent1" phldr="1"/>
      <dgm:spPr/>
      <dgm:t>
        <a:bodyPr/>
        <a:lstStyle/>
        <a:p>
          <a:endParaRPr lang="en-US"/>
        </a:p>
      </dgm:t>
    </dgm:pt>
    <dgm:pt modelId="{47A9E539-03F4-7042-8FFB-3169CBDB358B}">
      <dgm:prSet/>
      <dgm:spPr>
        <a:solidFill>
          <a:schemeClr val="accent4">
            <a:lumMod val="75000"/>
          </a:schemeClr>
        </a:solidFill>
      </dgm:spPr>
      <dgm:t>
        <a:bodyPr/>
        <a:lstStyle/>
        <a:p>
          <a:r>
            <a:rPr lang="en-US" dirty="0" smtClean="0"/>
            <a:t>Individual</a:t>
          </a:r>
          <a:endParaRPr lang="en-US" dirty="0"/>
        </a:p>
      </dgm:t>
    </dgm:pt>
    <dgm:pt modelId="{45FD76ED-DE0D-6E47-AC83-2D806CAC6206}" type="parTrans" cxnId="{A46DD4D4-C1C5-4544-9D6C-EDFD9AEE055C}">
      <dgm:prSet/>
      <dgm:spPr/>
      <dgm:t>
        <a:bodyPr/>
        <a:lstStyle/>
        <a:p>
          <a:endParaRPr lang="en-US"/>
        </a:p>
      </dgm:t>
    </dgm:pt>
    <dgm:pt modelId="{D09D0AB2-82E8-9548-A631-2FF48AA956A8}" type="sibTrans" cxnId="{A46DD4D4-C1C5-4544-9D6C-EDFD9AEE055C}">
      <dgm:prSet/>
      <dgm:spPr/>
      <dgm:t>
        <a:bodyPr/>
        <a:lstStyle/>
        <a:p>
          <a:endParaRPr lang="en-US"/>
        </a:p>
      </dgm:t>
    </dgm:pt>
    <dgm:pt modelId="{79D16C79-C2A9-0048-AF46-20C77E8BBA5A}">
      <dgm:prSet/>
      <dgm:spPr>
        <a:solidFill>
          <a:schemeClr val="accent4">
            <a:lumMod val="50000"/>
          </a:schemeClr>
        </a:solidFill>
      </dgm:spPr>
      <dgm:t>
        <a:bodyPr/>
        <a:lstStyle/>
        <a:p>
          <a:r>
            <a:rPr lang="en-US" dirty="0" smtClean="0"/>
            <a:t>Quality Learning</a:t>
          </a:r>
        </a:p>
        <a:p>
          <a:r>
            <a:rPr lang="en-US" dirty="0" smtClean="0"/>
            <a:t>Culture</a:t>
          </a:r>
          <a:endParaRPr lang="en-US" dirty="0"/>
        </a:p>
      </dgm:t>
    </dgm:pt>
    <dgm:pt modelId="{381217B3-F988-244A-9E45-8E95CF8CBB2B}" type="parTrans" cxnId="{935270BF-02D2-B744-8729-CA075F67D6F3}">
      <dgm:prSet/>
      <dgm:spPr/>
      <dgm:t>
        <a:bodyPr/>
        <a:lstStyle/>
        <a:p>
          <a:endParaRPr lang="en-US"/>
        </a:p>
      </dgm:t>
    </dgm:pt>
    <dgm:pt modelId="{49E62D5D-C595-A047-8C97-66E46F690467}" type="sibTrans" cxnId="{935270BF-02D2-B744-8729-CA075F67D6F3}">
      <dgm:prSet/>
      <dgm:spPr/>
      <dgm:t>
        <a:bodyPr/>
        <a:lstStyle/>
        <a:p>
          <a:endParaRPr lang="en-US"/>
        </a:p>
      </dgm:t>
    </dgm:pt>
    <dgm:pt modelId="{3FA1D7E0-EF27-D443-9B91-96E608AA6E25}">
      <dgm:prSet/>
      <dgm:spPr>
        <a:solidFill>
          <a:schemeClr val="accent4">
            <a:lumMod val="75000"/>
          </a:schemeClr>
        </a:solidFill>
      </dgm:spPr>
      <dgm:t>
        <a:bodyPr/>
        <a:lstStyle/>
        <a:p>
          <a:r>
            <a:rPr lang="en-US" dirty="0" smtClean="0"/>
            <a:t>Curriculum</a:t>
          </a:r>
          <a:endParaRPr lang="en-US" dirty="0"/>
        </a:p>
      </dgm:t>
    </dgm:pt>
    <dgm:pt modelId="{9B6F0D7A-D1CC-B646-BD18-5F7D26509F94}" type="parTrans" cxnId="{091D33F1-DB4A-9242-8B51-ADCE26388825}">
      <dgm:prSet/>
      <dgm:spPr/>
      <dgm:t>
        <a:bodyPr/>
        <a:lstStyle/>
        <a:p>
          <a:endParaRPr lang="en-US"/>
        </a:p>
      </dgm:t>
    </dgm:pt>
    <dgm:pt modelId="{DF8A9A4B-9628-A447-AEA8-F4704E03812F}" type="sibTrans" cxnId="{091D33F1-DB4A-9242-8B51-ADCE26388825}">
      <dgm:prSet/>
      <dgm:spPr/>
      <dgm:t>
        <a:bodyPr/>
        <a:lstStyle/>
        <a:p>
          <a:endParaRPr lang="en-US"/>
        </a:p>
      </dgm:t>
    </dgm:pt>
    <dgm:pt modelId="{AA9575B0-2D74-6A46-8F68-188DFDBFF825}">
      <dgm:prSet/>
      <dgm:spPr>
        <a:solidFill>
          <a:schemeClr val="accent4">
            <a:lumMod val="75000"/>
          </a:schemeClr>
        </a:solidFill>
      </dgm:spPr>
      <dgm:t>
        <a:bodyPr/>
        <a:lstStyle/>
        <a:p>
          <a:r>
            <a:rPr lang="en-US" dirty="0" smtClean="0"/>
            <a:t>Institutional</a:t>
          </a:r>
          <a:endParaRPr lang="en-US" dirty="0"/>
        </a:p>
      </dgm:t>
    </dgm:pt>
    <dgm:pt modelId="{D793C9B8-E478-C844-8B84-E177B49ECD6D}" type="parTrans" cxnId="{2F127606-E965-C149-AE71-620401E3D102}">
      <dgm:prSet/>
      <dgm:spPr/>
      <dgm:t>
        <a:bodyPr/>
        <a:lstStyle/>
        <a:p>
          <a:endParaRPr lang="en-US"/>
        </a:p>
      </dgm:t>
    </dgm:pt>
    <dgm:pt modelId="{6994191E-DB4B-C541-A546-564839B57070}" type="sibTrans" cxnId="{2F127606-E965-C149-AE71-620401E3D102}">
      <dgm:prSet/>
      <dgm:spPr/>
      <dgm:t>
        <a:bodyPr/>
        <a:lstStyle/>
        <a:p>
          <a:endParaRPr lang="en-US"/>
        </a:p>
      </dgm:t>
    </dgm:pt>
    <dgm:pt modelId="{B28EF1D2-F9F0-534A-820D-EE270FEE80CF}" type="pres">
      <dgm:prSet presAssocID="{9A5592A8-0BBF-1A46-A84D-3C317A0371BE}" presName="Name0" presStyleCnt="0">
        <dgm:presLayoutVars>
          <dgm:chMax val="1"/>
          <dgm:chPref val="1"/>
          <dgm:dir/>
          <dgm:animOne val="branch"/>
          <dgm:animLvl val="lvl"/>
        </dgm:presLayoutVars>
      </dgm:prSet>
      <dgm:spPr/>
      <dgm:t>
        <a:bodyPr/>
        <a:lstStyle/>
        <a:p>
          <a:endParaRPr lang="en-US"/>
        </a:p>
      </dgm:t>
    </dgm:pt>
    <dgm:pt modelId="{F7DE5249-5993-2349-AC38-C9CEF8B0CC58}" type="pres">
      <dgm:prSet presAssocID="{79D16C79-C2A9-0048-AF46-20C77E8BBA5A}" presName="singleCycle" presStyleCnt="0"/>
      <dgm:spPr/>
    </dgm:pt>
    <dgm:pt modelId="{8CF4BAC9-C6AD-9B42-A71C-C2FFC77DC46F}" type="pres">
      <dgm:prSet presAssocID="{79D16C79-C2A9-0048-AF46-20C77E8BBA5A}" presName="singleCenter" presStyleLbl="node1" presStyleIdx="0" presStyleCnt="4" custScaleX="196850" custScaleY="196850">
        <dgm:presLayoutVars>
          <dgm:chMax val="7"/>
          <dgm:chPref val="7"/>
        </dgm:presLayoutVars>
      </dgm:prSet>
      <dgm:spPr/>
      <dgm:t>
        <a:bodyPr/>
        <a:lstStyle/>
        <a:p>
          <a:endParaRPr lang="en-US"/>
        </a:p>
      </dgm:t>
    </dgm:pt>
    <dgm:pt modelId="{62CDFB49-494F-7542-AA5E-A6E519B0911E}" type="pres">
      <dgm:prSet presAssocID="{45FD76ED-DE0D-6E47-AC83-2D806CAC6206}" presName="Name56" presStyleLbl="parChTrans1D2" presStyleIdx="0" presStyleCnt="3"/>
      <dgm:spPr/>
      <dgm:t>
        <a:bodyPr/>
        <a:lstStyle/>
        <a:p>
          <a:endParaRPr lang="en-US"/>
        </a:p>
      </dgm:t>
    </dgm:pt>
    <dgm:pt modelId="{4BEBAAD3-CA70-184F-82BD-DF725758E7B6}" type="pres">
      <dgm:prSet presAssocID="{47A9E539-03F4-7042-8FFB-3169CBDB358B}" presName="text0" presStyleLbl="node1" presStyleIdx="1" presStyleCnt="4" custScaleX="201992" custScaleY="201992" custRadScaleRad="92101" custRadScaleInc="-2064">
        <dgm:presLayoutVars>
          <dgm:bulletEnabled val="1"/>
        </dgm:presLayoutVars>
      </dgm:prSet>
      <dgm:spPr/>
      <dgm:t>
        <a:bodyPr/>
        <a:lstStyle/>
        <a:p>
          <a:endParaRPr lang="en-US"/>
        </a:p>
      </dgm:t>
    </dgm:pt>
    <dgm:pt modelId="{7537EEC0-EDDE-2A48-BD50-4B071D495E30}" type="pres">
      <dgm:prSet presAssocID="{D793C9B8-E478-C844-8B84-E177B49ECD6D}" presName="Name56" presStyleLbl="parChTrans1D2" presStyleIdx="1" presStyleCnt="3"/>
      <dgm:spPr/>
      <dgm:t>
        <a:bodyPr/>
        <a:lstStyle/>
        <a:p>
          <a:endParaRPr lang="en-US"/>
        </a:p>
      </dgm:t>
    </dgm:pt>
    <dgm:pt modelId="{A7772FCC-6401-9A43-80DB-B2B3AB21FDF7}" type="pres">
      <dgm:prSet presAssocID="{AA9575B0-2D74-6A46-8F68-188DFDBFF825}" presName="text0" presStyleLbl="node1" presStyleIdx="2" presStyleCnt="4" custScaleX="201992" custScaleY="201992" custRadScaleRad="100017" custRadScaleInc="28">
        <dgm:presLayoutVars>
          <dgm:bulletEnabled val="1"/>
        </dgm:presLayoutVars>
      </dgm:prSet>
      <dgm:spPr/>
      <dgm:t>
        <a:bodyPr/>
        <a:lstStyle/>
        <a:p>
          <a:endParaRPr lang="en-US"/>
        </a:p>
      </dgm:t>
    </dgm:pt>
    <dgm:pt modelId="{0C567A11-61EC-E842-BA21-8D4751432B11}" type="pres">
      <dgm:prSet presAssocID="{9B6F0D7A-D1CC-B646-BD18-5F7D26509F94}" presName="Name56" presStyleLbl="parChTrans1D2" presStyleIdx="2" presStyleCnt="3"/>
      <dgm:spPr/>
      <dgm:t>
        <a:bodyPr/>
        <a:lstStyle/>
        <a:p>
          <a:endParaRPr lang="en-US"/>
        </a:p>
      </dgm:t>
    </dgm:pt>
    <dgm:pt modelId="{393A7595-DCE3-9C46-AD89-080E302EA9C9}" type="pres">
      <dgm:prSet presAssocID="{3FA1D7E0-EF27-D443-9B91-96E608AA6E25}" presName="text0" presStyleLbl="node1" presStyleIdx="3" presStyleCnt="4" custScaleX="201992" custScaleY="201992">
        <dgm:presLayoutVars>
          <dgm:bulletEnabled val="1"/>
        </dgm:presLayoutVars>
      </dgm:prSet>
      <dgm:spPr/>
      <dgm:t>
        <a:bodyPr/>
        <a:lstStyle/>
        <a:p>
          <a:endParaRPr lang="en-US"/>
        </a:p>
      </dgm:t>
    </dgm:pt>
  </dgm:ptLst>
  <dgm:cxnLst>
    <dgm:cxn modelId="{935270BF-02D2-B744-8729-CA075F67D6F3}" srcId="{9A5592A8-0BBF-1A46-A84D-3C317A0371BE}" destId="{79D16C79-C2A9-0048-AF46-20C77E8BBA5A}" srcOrd="0" destOrd="0" parTransId="{381217B3-F988-244A-9E45-8E95CF8CBB2B}" sibTransId="{49E62D5D-C595-A047-8C97-66E46F690467}"/>
    <dgm:cxn modelId="{8EDB0631-DF18-8C42-BD17-BE54E0CC8D19}" type="presOf" srcId="{79D16C79-C2A9-0048-AF46-20C77E8BBA5A}" destId="{8CF4BAC9-C6AD-9B42-A71C-C2FFC77DC46F}" srcOrd="0" destOrd="0" presId="urn:microsoft.com/office/officeart/2008/layout/RadialCluster"/>
    <dgm:cxn modelId="{A7B643C7-4D41-6241-B4FB-0763E8FFDC31}" type="presOf" srcId="{9B6F0D7A-D1CC-B646-BD18-5F7D26509F94}" destId="{0C567A11-61EC-E842-BA21-8D4751432B11}" srcOrd="0" destOrd="0" presId="urn:microsoft.com/office/officeart/2008/layout/RadialCluster"/>
    <dgm:cxn modelId="{3C76B170-5A6A-B548-A49A-A480ACFB4B75}" type="presOf" srcId="{9A5592A8-0BBF-1A46-A84D-3C317A0371BE}" destId="{B28EF1D2-F9F0-534A-820D-EE270FEE80CF}" srcOrd="0" destOrd="0" presId="urn:microsoft.com/office/officeart/2008/layout/RadialCluster"/>
    <dgm:cxn modelId="{091D33F1-DB4A-9242-8B51-ADCE26388825}" srcId="{79D16C79-C2A9-0048-AF46-20C77E8BBA5A}" destId="{3FA1D7E0-EF27-D443-9B91-96E608AA6E25}" srcOrd="2" destOrd="0" parTransId="{9B6F0D7A-D1CC-B646-BD18-5F7D26509F94}" sibTransId="{DF8A9A4B-9628-A447-AEA8-F4704E03812F}"/>
    <dgm:cxn modelId="{2037455B-3024-EE48-B85E-3E684BA43091}" type="presOf" srcId="{D793C9B8-E478-C844-8B84-E177B49ECD6D}" destId="{7537EEC0-EDDE-2A48-BD50-4B071D495E30}" srcOrd="0" destOrd="0" presId="urn:microsoft.com/office/officeart/2008/layout/RadialCluster"/>
    <dgm:cxn modelId="{CA6397CF-DB32-D94C-8832-01511A78A966}" type="presOf" srcId="{45FD76ED-DE0D-6E47-AC83-2D806CAC6206}" destId="{62CDFB49-494F-7542-AA5E-A6E519B0911E}" srcOrd="0" destOrd="0" presId="urn:microsoft.com/office/officeart/2008/layout/RadialCluster"/>
    <dgm:cxn modelId="{2F127606-E965-C149-AE71-620401E3D102}" srcId="{79D16C79-C2A9-0048-AF46-20C77E8BBA5A}" destId="{AA9575B0-2D74-6A46-8F68-188DFDBFF825}" srcOrd="1" destOrd="0" parTransId="{D793C9B8-E478-C844-8B84-E177B49ECD6D}" sibTransId="{6994191E-DB4B-C541-A546-564839B57070}"/>
    <dgm:cxn modelId="{D89DF515-13B5-F043-A6E2-E76E00B72235}" type="presOf" srcId="{47A9E539-03F4-7042-8FFB-3169CBDB358B}" destId="{4BEBAAD3-CA70-184F-82BD-DF725758E7B6}" srcOrd="0" destOrd="0" presId="urn:microsoft.com/office/officeart/2008/layout/RadialCluster"/>
    <dgm:cxn modelId="{AF819AF6-3EBE-D74A-9D1C-3EEE2CBD7FDD}" type="presOf" srcId="{AA9575B0-2D74-6A46-8F68-188DFDBFF825}" destId="{A7772FCC-6401-9A43-80DB-B2B3AB21FDF7}" srcOrd="0" destOrd="0" presId="urn:microsoft.com/office/officeart/2008/layout/RadialCluster"/>
    <dgm:cxn modelId="{A46DD4D4-C1C5-4544-9D6C-EDFD9AEE055C}" srcId="{79D16C79-C2A9-0048-AF46-20C77E8BBA5A}" destId="{47A9E539-03F4-7042-8FFB-3169CBDB358B}" srcOrd="0" destOrd="0" parTransId="{45FD76ED-DE0D-6E47-AC83-2D806CAC6206}" sibTransId="{D09D0AB2-82E8-9548-A631-2FF48AA956A8}"/>
    <dgm:cxn modelId="{97595ED0-2BB8-824B-907D-319619A1E959}" type="presOf" srcId="{3FA1D7E0-EF27-D443-9B91-96E608AA6E25}" destId="{393A7595-DCE3-9C46-AD89-080E302EA9C9}" srcOrd="0" destOrd="0" presId="urn:microsoft.com/office/officeart/2008/layout/RadialCluster"/>
    <dgm:cxn modelId="{953EC0F6-C97E-064F-A48E-A3FFEFF1B759}" type="presParOf" srcId="{B28EF1D2-F9F0-534A-820D-EE270FEE80CF}" destId="{F7DE5249-5993-2349-AC38-C9CEF8B0CC58}" srcOrd="0" destOrd="0" presId="urn:microsoft.com/office/officeart/2008/layout/RadialCluster"/>
    <dgm:cxn modelId="{E824BEC3-B339-0342-9CCF-070734B139D0}" type="presParOf" srcId="{F7DE5249-5993-2349-AC38-C9CEF8B0CC58}" destId="{8CF4BAC9-C6AD-9B42-A71C-C2FFC77DC46F}" srcOrd="0" destOrd="0" presId="urn:microsoft.com/office/officeart/2008/layout/RadialCluster"/>
    <dgm:cxn modelId="{F50A9F85-47A9-AC41-ABE2-2DE27140EF03}" type="presParOf" srcId="{F7DE5249-5993-2349-AC38-C9CEF8B0CC58}" destId="{62CDFB49-494F-7542-AA5E-A6E519B0911E}" srcOrd="1" destOrd="0" presId="urn:microsoft.com/office/officeart/2008/layout/RadialCluster"/>
    <dgm:cxn modelId="{9F98855E-3679-2843-8890-B9EE5CE4C6C5}" type="presParOf" srcId="{F7DE5249-5993-2349-AC38-C9CEF8B0CC58}" destId="{4BEBAAD3-CA70-184F-82BD-DF725758E7B6}" srcOrd="2" destOrd="0" presId="urn:microsoft.com/office/officeart/2008/layout/RadialCluster"/>
    <dgm:cxn modelId="{E5E753A6-DCBA-154B-9FD3-30456C5CCA5F}" type="presParOf" srcId="{F7DE5249-5993-2349-AC38-C9CEF8B0CC58}" destId="{7537EEC0-EDDE-2A48-BD50-4B071D495E30}" srcOrd="3" destOrd="0" presId="urn:microsoft.com/office/officeart/2008/layout/RadialCluster"/>
    <dgm:cxn modelId="{FFED86FA-3FE5-EC46-AFF3-464D5F25F1BF}" type="presParOf" srcId="{F7DE5249-5993-2349-AC38-C9CEF8B0CC58}" destId="{A7772FCC-6401-9A43-80DB-B2B3AB21FDF7}" srcOrd="4" destOrd="0" presId="urn:microsoft.com/office/officeart/2008/layout/RadialCluster"/>
    <dgm:cxn modelId="{DC4BF7BC-E791-D445-9185-46821915F59B}" type="presParOf" srcId="{F7DE5249-5993-2349-AC38-C9CEF8B0CC58}" destId="{0C567A11-61EC-E842-BA21-8D4751432B11}" srcOrd="5" destOrd="0" presId="urn:microsoft.com/office/officeart/2008/layout/RadialCluster"/>
    <dgm:cxn modelId="{C15A2911-9E12-384E-B18E-146EBFE693FC}" type="presParOf" srcId="{F7DE5249-5993-2349-AC38-C9CEF8B0CC58}" destId="{393A7595-DCE3-9C46-AD89-080E302EA9C9}" srcOrd="6" destOrd="0" presId="urn:microsoft.com/office/officeart/2008/layout/RadialCluster"/>
  </dgm:cxnLst>
  <dgm:bg>
    <a:noFill/>
  </dgm:bg>
  <dgm:whole/>
  <dgm:extLst>
    <a:ext uri="http://schemas.microsoft.com/office/drawing/2008/diagram">
      <dsp:dataModelExt xmlns:dsp="http://schemas.microsoft.com/office/drawing/2008/diagram" relId="rId12"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A5592A8-0BBF-1A46-A84D-3C317A0371BE}" type="doc">
      <dgm:prSet loTypeId="urn:microsoft.com/office/officeart/2008/layout/RadialCluster" loCatId="" qsTypeId="urn:microsoft.com/office/officeart/2005/8/quickstyle/simple4" qsCatId="simple" csTypeId="urn:microsoft.com/office/officeart/2005/8/colors/accent1_2" csCatId="accent1" phldr="1"/>
      <dgm:spPr/>
      <dgm:t>
        <a:bodyPr/>
        <a:lstStyle/>
        <a:p>
          <a:endParaRPr lang="en-US"/>
        </a:p>
      </dgm:t>
    </dgm:pt>
    <dgm:pt modelId="{47A9E539-03F4-7042-8FFB-3169CBDB358B}">
      <dgm:prSet/>
      <dgm:spPr>
        <a:solidFill>
          <a:schemeClr val="accent4">
            <a:lumMod val="75000"/>
          </a:schemeClr>
        </a:solidFill>
      </dgm:spPr>
      <dgm:t>
        <a:bodyPr/>
        <a:lstStyle/>
        <a:p>
          <a:r>
            <a:rPr lang="en-US" dirty="0" smtClean="0"/>
            <a:t>Individual</a:t>
          </a:r>
          <a:endParaRPr lang="en-US" dirty="0"/>
        </a:p>
      </dgm:t>
    </dgm:pt>
    <dgm:pt modelId="{45FD76ED-DE0D-6E47-AC83-2D806CAC6206}" type="parTrans" cxnId="{A46DD4D4-C1C5-4544-9D6C-EDFD9AEE055C}">
      <dgm:prSet/>
      <dgm:spPr/>
      <dgm:t>
        <a:bodyPr/>
        <a:lstStyle/>
        <a:p>
          <a:endParaRPr lang="en-US"/>
        </a:p>
      </dgm:t>
    </dgm:pt>
    <dgm:pt modelId="{D09D0AB2-82E8-9548-A631-2FF48AA956A8}" type="sibTrans" cxnId="{A46DD4D4-C1C5-4544-9D6C-EDFD9AEE055C}">
      <dgm:prSet/>
      <dgm:spPr/>
      <dgm:t>
        <a:bodyPr/>
        <a:lstStyle/>
        <a:p>
          <a:endParaRPr lang="en-US"/>
        </a:p>
      </dgm:t>
    </dgm:pt>
    <dgm:pt modelId="{79D16C79-C2A9-0048-AF46-20C77E8BBA5A}">
      <dgm:prSet/>
      <dgm:spPr>
        <a:solidFill>
          <a:schemeClr val="accent4">
            <a:lumMod val="50000"/>
          </a:schemeClr>
        </a:solidFill>
      </dgm:spPr>
      <dgm:t>
        <a:bodyPr/>
        <a:lstStyle/>
        <a:p>
          <a:r>
            <a:rPr lang="en-US" dirty="0" smtClean="0"/>
            <a:t>Quality Teaching</a:t>
          </a:r>
        </a:p>
        <a:p>
          <a:r>
            <a:rPr lang="en-US" dirty="0" smtClean="0"/>
            <a:t>Culture</a:t>
          </a:r>
          <a:endParaRPr lang="en-US" dirty="0"/>
        </a:p>
      </dgm:t>
    </dgm:pt>
    <dgm:pt modelId="{381217B3-F988-244A-9E45-8E95CF8CBB2B}" type="parTrans" cxnId="{935270BF-02D2-B744-8729-CA075F67D6F3}">
      <dgm:prSet/>
      <dgm:spPr/>
      <dgm:t>
        <a:bodyPr/>
        <a:lstStyle/>
        <a:p>
          <a:endParaRPr lang="en-US"/>
        </a:p>
      </dgm:t>
    </dgm:pt>
    <dgm:pt modelId="{49E62D5D-C595-A047-8C97-66E46F690467}" type="sibTrans" cxnId="{935270BF-02D2-B744-8729-CA075F67D6F3}">
      <dgm:prSet/>
      <dgm:spPr/>
      <dgm:t>
        <a:bodyPr/>
        <a:lstStyle/>
        <a:p>
          <a:endParaRPr lang="en-US"/>
        </a:p>
      </dgm:t>
    </dgm:pt>
    <dgm:pt modelId="{3FA1D7E0-EF27-D443-9B91-96E608AA6E25}">
      <dgm:prSet/>
      <dgm:spPr>
        <a:solidFill>
          <a:schemeClr val="accent4">
            <a:lumMod val="75000"/>
          </a:schemeClr>
        </a:solidFill>
      </dgm:spPr>
      <dgm:t>
        <a:bodyPr/>
        <a:lstStyle/>
        <a:p>
          <a:r>
            <a:rPr lang="en-US" dirty="0" smtClean="0"/>
            <a:t>Curriculum</a:t>
          </a:r>
          <a:endParaRPr lang="en-US" dirty="0"/>
        </a:p>
      </dgm:t>
    </dgm:pt>
    <dgm:pt modelId="{9B6F0D7A-D1CC-B646-BD18-5F7D26509F94}" type="parTrans" cxnId="{091D33F1-DB4A-9242-8B51-ADCE26388825}">
      <dgm:prSet/>
      <dgm:spPr/>
      <dgm:t>
        <a:bodyPr/>
        <a:lstStyle/>
        <a:p>
          <a:endParaRPr lang="en-US"/>
        </a:p>
      </dgm:t>
    </dgm:pt>
    <dgm:pt modelId="{DF8A9A4B-9628-A447-AEA8-F4704E03812F}" type="sibTrans" cxnId="{091D33F1-DB4A-9242-8B51-ADCE26388825}">
      <dgm:prSet/>
      <dgm:spPr/>
      <dgm:t>
        <a:bodyPr/>
        <a:lstStyle/>
        <a:p>
          <a:endParaRPr lang="en-US"/>
        </a:p>
      </dgm:t>
    </dgm:pt>
    <dgm:pt modelId="{AA9575B0-2D74-6A46-8F68-188DFDBFF825}">
      <dgm:prSet/>
      <dgm:spPr>
        <a:solidFill>
          <a:schemeClr val="accent4">
            <a:lumMod val="75000"/>
          </a:schemeClr>
        </a:solidFill>
      </dgm:spPr>
      <dgm:t>
        <a:bodyPr/>
        <a:lstStyle/>
        <a:p>
          <a:r>
            <a:rPr lang="en-US" dirty="0" smtClean="0"/>
            <a:t>Institutional</a:t>
          </a:r>
          <a:endParaRPr lang="en-US" dirty="0"/>
        </a:p>
      </dgm:t>
    </dgm:pt>
    <dgm:pt modelId="{D793C9B8-E478-C844-8B84-E177B49ECD6D}" type="parTrans" cxnId="{2F127606-E965-C149-AE71-620401E3D102}">
      <dgm:prSet/>
      <dgm:spPr/>
      <dgm:t>
        <a:bodyPr/>
        <a:lstStyle/>
        <a:p>
          <a:endParaRPr lang="en-US"/>
        </a:p>
      </dgm:t>
    </dgm:pt>
    <dgm:pt modelId="{6994191E-DB4B-C541-A546-564839B57070}" type="sibTrans" cxnId="{2F127606-E965-C149-AE71-620401E3D102}">
      <dgm:prSet/>
      <dgm:spPr/>
      <dgm:t>
        <a:bodyPr/>
        <a:lstStyle/>
        <a:p>
          <a:endParaRPr lang="en-US"/>
        </a:p>
      </dgm:t>
    </dgm:pt>
    <dgm:pt modelId="{B28EF1D2-F9F0-534A-820D-EE270FEE80CF}" type="pres">
      <dgm:prSet presAssocID="{9A5592A8-0BBF-1A46-A84D-3C317A0371BE}" presName="Name0" presStyleCnt="0">
        <dgm:presLayoutVars>
          <dgm:chMax val="1"/>
          <dgm:chPref val="1"/>
          <dgm:dir/>
          <dgm:animOne val="branch"/>
          <dgm:animLvl val="lvl"/>
        </dgm:presLayoutVars>
      </dgm:prSet>
      <dgm:spPr/>
      <dgm:t>
        <a:bodyPr/>
        <a:lstStyle/>
        <a:p>
          <a:endParaRPr lang="en-US"/>
        </a:p>
      </dgm:t>
    </dgm:pt>
    <dgm:pt modelId="{F7DE5249-5993-2349-AC38-C9CEF8B0CC58}" type="pres">
      <dgm:prSet presAssocID="{79D16C79-C2A9-0048-AF46-20C77E8BBA5A}" presName="singleCycle" presStyleCnt="0"/>
      <dgm:spPr/>
    </dgm:pt>
    <dgm:pt modelId="{8CF4BAC9-C6AD-9B42-A71C-C2FFC77DC46F}" type="pres">
      <dgm:prSet presAssocID="{79D16C79-C2A9-0048-AF46-20C77E8BBA5A}" presName="singleCenter" presStyleLbl="node1" presStyleIdx="0" presStyleCnt="4" custScaleX="196850" custScaleY="196850">
        <dgm:presLayoutVars>
          <dgm:chMax val="7"/>
          <dgm:chPref val="7"/>
        </dgm:presLayoutVars>
      </dgm:prSet>
      <dgm:spPr/>
      <dgm:t>
        <a:bodyPr/>
        <a:lstStyle/>
        <a:p>
          <a:endParaRPr lang="en-US"/>
        </a:p>
      </dgm:t>
    </dgm:pt>
    <dgm:pt modelId="{62CDFB49-494F-7542-AA5E-A6E519B0911E}" type="pres">
      <dgm:prSet presAssocID="{45FD76ED-DE0D-6E47-AC83-2D806CAC6206}" presName="Name56" presStyleLbl="parChTrans1D2" presStyleIdx="0" presStyleCnt="3"/>
      <dgm:spPr/>
      <dgm:t>
        <a:bodyPr/>
        <a:lstStyle/>
        <a:p>
          <a:endParaRPr lang="en-US"/>
        </a:p>
      </dgm:t>
    </dgm:pt>
    <dgm:pt modelId="{4BEBAAD3-CA70-184F-82BD-DF725758E7B6}" type="pres">
      <dgm:prSet presAssocID="{47A9E539-03F4-7042-8FFB-3169CBDB358B}" presName="text0" presStyleLbl="node1" presStyleIdx="1" presStyleCnt="4" custScaleX="201992" custScaleY="201992" custRadScaleRad="80598" custRadScaleInc="-2359">
        <dgm:presLayoutVars>
          <dgm:bulletEnabled val="1"/>
        </dgm:presLayoutVars>
      </dgm:prSet>
      <dgm:spPr/>
      <dgm:t>
        <a:bodyPr/>
        <a:lstStyle/>
        <a:p>
          <a:endParaRPr lang="en-US"/>
        </a:p>
      </dgm:t>
    </dgm:pt>
    <dgm:pt modelId="{7537EEC0-EDDE-2A48-BD50-4B071D495E30}" type="pres">
      <dgm:prSet presAssocID="{D793C9B8-E478-C844-8B84-E177B49ECD6D}" presName="Name56" presStyleLbl="parChTrans1D2" presStyleIdx="1" presStyleCnt="3"/>
      <dgm:spPr/>
      <dgm:t>
        <a:bodyPr/>
        <a:lstStyle/>
        <a:p>
          <a:endParaRPr lang="en-US"/>
        </a:p>
      </dgm:t>
    </dgm:pt>
    <dgm:pt modelId="{A7772FCC-6401-9A43-80DB-B2B3AB21FDF7}" type="pres">
      <dgm:prSet presAssocID="{AA9575B0-2D74-6A46-8F68-188DFDBFF825}" presName="text0" presStyleLbl="node1" presStyleIdx="2" presStyleCnt="4" custScaleX="201992" custScaleY="201992">
        <dgm:presLayoutVars>
          <dgm:bulletEnabled val="1"/>
        </dgm:presLayoutVars>
      </dgm:prSet>
      <dgm:spPr/>
      <dgm:t>
        <a:bodyPr/>
        <a:lstStyle/>
        <a:p>
          <a:endParaRPr lang="en-US"/>
        </a:p>
      </dgm:t>
    </dgm:pt>
    <dgm:pt modelId="{0C567A11-61EC-E842-BA21-8D4751432B11}" type="pres">
      <dgm:prSet presAssocID="{9B6F0D7A-D1CC-B646-BD18-5F7D26509F94}" presName="Name56" presStyleLbl="parChTrans1D2" presStyleIdx="2" presStyleCnt="3"/>
      <dgm:spPr/>
      <dgm:t>
        <a:bodyPr/>
        <a:lstStyle/>
        <a:p>
          <a:endParaRPr lang="en-US"/>
        </a:p>
      </dgm:t>
    </dgm:pt>
    <dgm:pt modelId="{393A7595-DCE3-9C46-AD89-080E302EA9C9}" type="pres">
      <dgm:prSet presAssocID="{3FA1D7E0-EF27-D443-9B91-96E608AA6E25}" presName="text0" presStyleLbl="node1" presStyleIdx="3" presStyleCnt="4" custScaleX="201992" custScaleY="201992">
        <dgm:presLayoutVars>
          <dgm:bulletEnabled val="1"/>
        </dgm:presLayoutVars>
      </dgm:prSet>
      <dgm:spPr/>
      <dgm:t>
        <a:bodyPr/>
        <a:lstStyle/>
        <a:p>
          <a:endParaRPr lang="en-US"/>
        </a:p>
      </dgm:t>
    </dgm:pt>
  </dgm:ptLst>
  <dgm:cxnLst>
    <dgm:cxn modelId="{8D8B9535-D30D-A741-B659-46ED4B0EE755}" type="presOf" srcId="{9A5592A8-0BBF-1A46-A84D-3C317A0371BE}" destId="{B28EF1D2-F9F0-534A-820D-EE270FEE80CF}" srcOrd="0" destOrd="0" presId="urn:microsoft.com/office/officeart/2008/layout/RadialCluster"/>
    <dgm:cxn modelId="{467A1AB0-3093-6649-923C-6C20150BFFCE}" type="presOf" srcId="{AA9575B0-2D74-6A46-8F68-188DFDBFF825}" destId="{A7772FCC-6401-9A43-80DB-B2B3AB21FDF7}" srcOrd="0" destOrd="0" presId="urn:microsoft.com/office/officeart/2008/layout/RadialCluster"/>
    <dgm:cxn modelId="{091D33F1-DB4A-9242-8B51-ADCE26388825}" srcId="{79D16C79-C2A9-0048-AF46-20C77E8BBA5A}" destId="{3FA1D7E0-EF27-D443-9B91-96E608AA6E25}" srcOrd="2" destOrd="0" parTransId="{9B6F0D7A-D1CC-B646-BD18-5F7D26509F94}" sibTransId="{DF8A9A4B-9628-A447-AEA8-F4704E03812F}"/>
    <dgm:cxn modelId="{EF85A6DF-A563-9C4D-ABFC-DBCBA8D76C1B}" type="presOf" srcId="{47A9E539-03F4-7042-8FFB-3169CBDB358B}" destId="{4BEBAAD3-CA70-184F-82BD-DF725758E7B6}" srcOrd="0" destOrd="0" presId="urn:microsoft.com/office/officeart/2008/layout/RadialCluster"/>
    <dgm:cxn modelId="{13E89CC9-0CA9-FD45-82D1-FFADFABAE44F}" type="presOf" srcId="{79D16C79-C2A9-0048-AF46-20C77E8BBA5A}" destId="{8CF4BAC9-C6AD-9B42-A71C-C2FFC77DC46F}" srcOrd="0" destOrd="0" presId="urn:microsoft.com/office/officeart/2008/layout/RadialCluster"/>
    <dgm:cxn modelId="{935270BF-02D2-B744-8729-CA075F67D6F3}" srcId="{9A5592A8-0BBF-1A46-A84D-3C317A0371BE}" destId="{79D16C79-C2A9-0048-AF46-20C77E8BBA5A}" srcOrd="0" destOrd="0" parTransId="{381217B3-F988-244A-9E45-8E95CF8CBB2B}" sibTransId="{49E62D5D-C595-A047-8C97-66E46F690467}"/>
    <dgm:cxn modelId="{3095831D-7A58-4E4B-A444-1193A68B5DF5}" type="presOf" srcId="{45FD76ED-DE0D-6E47-AC83-2D806CAC6206}" destId="{62CDFB49-494F-7542-AA5E-A6E519B0911E}" srcOrd="0" destOrd="0" presId="urn:microsoft.com/office/officeart/2008/layout/RadialCluster"/>
    <dgm:cxn modelId="{0268420E-4774-1D4D-AAA0-5161925CB0CD}" type="presOf" srcId="{D793C9B8-E478-C844-8B84-E177B49ECD6D}" destId="{7537EEC0-EDDE-2A48-BD50-4B071D495E30}" srcOrd="0" destOrd="0" presId="urn:microsoft.com/office/officeart/2008/layout/RadialCluster"/>
    <dgm:cxn modelId="{2F127606-E965-C149-AE71-620401E3D102}" srcId="{79D16C79-C2A9-0048-AF46-20C77E8BBA5A}" destId="{AA9575B0-2D74-6A46-8F68-188DFDBFF825}" srcOrd="1" destOrd="0" parTransId="{D793C9B8-E478-C844-8B84-E177B49ECD6D}" sibTransId="{6994191E-DB4B-C541-A546-564839B57070}"/>
    <dgm:cxn modelId="{10F0DC14-B1AD-4047-836B-8A8613757730}" type="presOf" srcId="{9B6F0D7A-D1CC-B646-BD18-5F7D26509F94}" destId="{0C567A11-61EC-E842-BA21-8D4751432B11}" srcOrd="0" destOrd="0" presId="urn:microsoft.com/office/officeart/2008/layout/RadialCluster"/>
    <dgm:cxn modelId="{6F317B69-EC68-3246-9022-5AA0FC96F529}" type="presOf" srcId="{3FA1D7E0-EF27-D443-9B91-96E608AA6E25}" destId="{393A7595-DCE3-9C46-AD89-080E302EA9C9}" srcOrd="0" destOrd="0" presId="urn:microsoft.com/office/officeart/2008/layout/RadialCluster"/>
    <dgm:cxn modelId="{A46DD4D4-C1C5-4544-9D6C-EDFD9AEE055C}" srcId="{79D16C79-C2A9-0048-AF46-20C77E8BBA5A}" destId="{47A9E539-03F4-7042-8FFB-3169CBDB358B}" srcOrd="0" destOrd="0" parTransId="{45FD76ED-DE0D-6E47-AC83-2D806CAC6206}" sibTransId="{D09D0AB2-82E8-9548-A631-2FF48AA956A8}"/>
    <dgm:cxn modelId="{76E6A8AA-3812-BA42-943B-A5DB08FA9F9B}" type="presParOf" srcId="{B28EF1D2-F9F0-534A-820D-EE270FEE80CF}" destId="{F7DE5249-5993-2349-AC38-C9CEF8B0CC58}" srcOrd="0" destOrd="0" presId="urn:microsoft.com/office/officeart/2008/layout/RadialCluster"/>
    <dgm:cxn modelId="{F194C8E7-ED16-454F-8B8D-C0796B47CA57}" type="presParOf" srcId="{F7DE5249-5993-2349-AC38-C9CEF8B0CC58}" destId="{8CF4BAC9-C6AD-9B42-A71C-C2FFC77DC46F}" srcOrd="0" destOrd="0" presId="urn:microsoft.com/office/officeart/2008/layout/RadialCluster"/>
    <dgm:cxn modelId="{1A3B4F2D-24DA-2E4C-A79F-FB10240B3EEE}" type="presParOf" srcId="{F7DE5249-5993-2349-AC38-C9CEF8B0CC58}" destId="{62CDFB49-494F-7542-AA5E-A6E519B0911E}" srcOrd="1" destOrd="0" presId="urn:microsoft.com/office/officeart/2008/layout/RadialCluster"/>
    <dgm:cxn modelId="{E6CB992C-4405-5040-9E40-6E334EE6308B}" type="presParOf" srcId="{F7DE5249-5993-2349-AC38-C9CEF8B0CC58}" destId="{4BEBAAD3-CA70-184F-82BD-DF725758E7B6}" srcOrd="2" destOrd="0" presId="urn:microsoft.com/office/officeart/2008/layout/RadialCluster"/>
    <dgm:cxn modelId="{668F21FE-846E-7744-89D2-B050CE9AF6A2}" type="presParOf" srcId="{F7DE5249-5993-2349-AC38-C9CEF8B0CC58}" destId="{7537EEC0-EDDE-2A48-BD50-4B071D495E30}" srcOrd="3" destOrd="0" presId="urn:microsoft.com/office/officeart/2008/layout/RadialCluster"/>
    <dgm:cxn modelId="{8BE3072D-075B-F34A-9502-44B6F1F46419}" type="presParOf" srcId="{F7DE5249-5993-2349-AC38-C9CEF8B0CC58}" destId="{A7772FCC-6401-9A43-80DB-B2B3AB21FDF7}" srcOrd="4" destOrd="0" presId="urn:microsoft.com/office/officeart/2008/layout/RadialCluster"/>
    <dgm:cxn modelId="{687392E2-EDF3-8643-A594-C8D418CA271E}" type="presParOf" srcId="{F7DE5249-5993-2349-AC38-C9CEF8B0CC58}" destId="{0C567A11-61EC-E842-BA21-8D4751432B11}" srcOrd="5" destOrd="0" presId="urn:microsoft.com/office/officeart/2008/layout/RadialCluster"/>
    <dgm:cxn modelId="{B4BCCD11-5C51-C249-9D16-FCB6504EF8A5}" type="presParOf" srcId="{F7DE5249-5993-2349-AC38-C9CEF8B0CC58}" destId="{393A7595-DCE3-9C46-AD89-080E302EA9C9}" srcOrd="6" destOrd="0" presId="urn:microsoft.com/office/officeart/2008/layout/RadialCluster"/>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5886A96-07B4-472A-ABB3-4DE8F6B451B2}" type="doc">
      <dgm:prSet loTypeId="urn:microsoft.com/office/officeart/2005/8/layout/chevron1" loCatId="process" qsTypeId="urn:microsoft.com/office/officeart/2005/8/quickstyle/simple2" qsCatId="simple" csTypeId="urn:microsoft.com/office/officeart/2005/8/colors/accent0_3" csCatId="mainScheme" phldr="1"/>
      <dgm:spPr/>
    </dgm:pt>
    <dgm:pt modelId="{C75FFEB4-DD57-4EDA-8114-DE6FDC9D2875}">
      <dgm:prSet phldrT="[Text]"/>
      <dgm:spPr/>
      <dgm:t>
        <a:bodyPr/>
        <a:lstStyle/>
        <a:p>
          <a:r>
            <a:rPr lang="en-CA" dirty="0" smtClean="0"/>
            <a:t>1980s</a:t>
          </a:r>
          <a:endParaRPr lang="en-CA" dirty="0"/>
        </a:p>
      </dgm:t>
    </dgm:pt>
    <dgm:pt modelId="{52F1EB70-79CA-4E4F-B178-83C0D7EB61BF}" type="parTrans" cxnId="{6C7805F2-7FB4-452D-BDB9-555350A36ED5}">
      <dgm:prSet/>
      <dgm:spPr/>
      <dgm:t>
        <a:bodyPr/>
        <a:lstStyle/>
        <a:p>
          <a:endParaRPr lang="en-CA"/>
        </a:p>
      </dgm:t>
    </dgm:pt>
    <dgm:pt modelId="{22F546A6-FAE3-4602-A665-09ECB4589A4D}" type="sibTrans" cxnId="{6C7805F2-7FB4-452D-BDB9-555350A36ED5}">
      <dgm:prSet/>
      <dgm:spPr/>
      <dgm:t>
        <a:bodyPr/>
        <a:lstStyle/>
        <a:p>
          <a:endParaRPr lang="en-CA"/>
        </a:p>
      </dgm:t>
    </dgm:pt>
    <dgm:pt modelId="{1C02D384-EE5F-4C43-B0B0-0C72DFE43B5B}">
      <dgm:prSet phldrT="[Text]"/>
      <dgm:spPr/>
      <dgm:t>
        <a:bodyPr/>
        <a:lstStyle/>
        <a:p>
          <a:r>
            <a:rPr lang="en-CA" dirty="0" smtClean="0"/>
            <a:t>1990s</a:t>
          </a:r>
          <a:endParaRPr lang="en-CA" dirty="0"/>
        </a:p>
      </dgm:t>
    </dgm:pt>
    <dgm:pt modelId="{1F8A2FF0-852D-4862-B6FB-FE5B26A63E84}" type="parTrans" cxnId="{21C3FA17-97C8-4E62-AE13-18D84EE21AB0}">
      <dgm:prSet/>
      <dgm:spPr/>
      <dgm:t>
        <a:bodyPr/>
        <a:lstStyle/>
        <a:p>
          <a:endParaRPr lang="en-CA"/>
        </a:p>
      </dgm:t>
    </dgm:pt>
    <dgm:pt modelId="{AD5B8568-B7F0-4CC9-947B-B6DD4113F987}" type="sibTrans" cxnId="{21C3FA17-97C8-4E62-AE13-18D84EE21AB0}">
      <dgm:prSet/>
      <dgm:spPr/>
      <dgm:t>
        <a:bodyPr/>
        <a:lstStyle/>
        <a:p>
          <a:endParaRPr lang="en-CA"/>
        </a:p>
      </dgm:t>
    </dgm:pt>
    <dgm:pt modelId="{832C9C5B-84D4-4A6D-9D11-D9F728A5E4D3}">
      <dgm:prSet phldrT="[Text]"/>
      <dgm:spPr/>
      <dgm:t>
        <a:bodyPr/>
        <a:lstStyle/>
        <a:p>
          <a:r>
            <a:rPr lang="en-CA" dirty="0" smtClean="0"/>
            <a:t>2000s</a:t>
          </a:r>
          <a:endParaRPr lang="en-CA" dirty="0"/>
        </a:p>
      </dgm:t>
    </dgm:pt>
    <dgm:pt modelId="{65CBAC8A-6EAB-4051-AB7B-DB4D8CB2A93C}" type="parTrans" cxnId="{8A3D8AA6-9C64-4CF6-B4EF-44F5E2535825}">
      <dgm:prSet/>
      <dgm:spPr/>
      <dgm:t>
        <a:bodyPr/>
        <a:lstStyle/>
        <a:p>
          <a:endParaRPr lang="en-CA"/>
        </a:p>
      </dgm:t>
    </dgm:pt>
    <dgm:pt modelId="{1FE8C364-D901-464A-ABD3-0F2870AF6C4C}" type="sibTrans" cxnId="{8A3D8AA6-9C64-4CF6-B4EF-44F5E2535825}">
      <dgm:prSet/>
      <dgm:spPr/>
      <dgm:t>
        <a:bodyPr/>
        <a:lstStyle/>
        <a:p>
          <a:endParaRPr lang="en-CA"/>
        </a:p>
      </dgm:t>
    </dgm:pt>
    <dgm:pt modelId="{018F773B-1F8F-4312-ADD7-AA667380DAD9}">
      <dgm:prSet phldrT="[Text]"/>
      <dgm:spPr/>
      <dgm:t>
        <a:bodyPr/>
        <a:lstStyle/>
        <a:p>
          <a:r>
            <a:rPr lang="en-CA" dirty="0" smtClean="0"/>
            <a:t>now</a:t>
          </a:r>
          <a:endParaRPr lang="en-CA" dirty="0"/>
        </a:p>
      </dgm:t>
    </dgm:pt>
    <dgm:pt modelId="{C77FE6FC-A2B0-4ED2-9AB2-2A4EB4DED29D}" type="parTrans" cxnId="{EAC83BC3-1C7C-45CD-997B-79C1A81DC464}">
      <dgm:prSet/>
      <dgm:spPr/>
      <dgm:t>
        <a:bodyPr/>
        <a:lstStyle/>
        <a:p>
          <a:endParaRPr lang="en-CA"/>
        </a:p>
      </dgm:t>
    </dgm:pt>
    <dgm:pt modelId="{1EE9FF63-F0A6-4C24-A4BF-1B184D656995}" type="sibTrans" cxnId="{EAC83BC3-1C7C-45CD-997B-79C1A81DC464}">
      <dgm:prSet/>
      <dgm:spPr/>
      <dgm:t>
        <a:bodyPr/>
        <a:lstStyle/>
        <a:p>
          <a:endParaRPr lang="en-CA"/>
        </a:p>
      </dgm:t>
    </dgm:pt>
    <dgm:pt modelId="{75593CF3-32BF-41D0-877A-6314E9F02CFB}" type="pres">
      <dgm:prSet presAssocID="{D5886A96-07B4-472A-ABB3-4DE8F6B451B2}" presName="Name0" presStyleCnt="0">
        <dgm:presLayoutVars>
          <dgm:dir/>
          <dgm:animLvl val="lvl"/>
          <dgm:resizeHandles val="exact"/>
        </dgm:presLayoutVars>
      </dgm:prSet>
      <dgm:spPr/>
    </dgm:pt>
    <dgm:pt modelId="{5F90C109-A78E-4001-9AF6-10FC7B2A37E5}" type="pres">
      <dgm:prSet presAssocID="{C75FFEB4-DD57-4EDA-8114-DE6FDC9D2875}" presName="parTxOnly" presStyleLbl="node1" presStyleIdx="0" presStyleCnt="4">
        <dgm:presLayoutVars>
          <dgm:chMax val="0"/>
          <dgm:chPref val="0"/>
          <dgm:bulletEnabled val="1"/>
        </dgm:presLayoutVars>
      </dgm:prSet>
      <dgm:spPr/>
      <dgm:t>
        <a:bodyPr/>
        <a:lstStyle/>
        <a:p>
          <a:endParaRPr lang="en-CA"/>
        </a:p>
      </dgm:t>
    </dgm:pt>
    <dgm:pt modelId="{863315E4-B9B4-4E12-BB0F-5A8C15CCAD02}" type="pres">
      <dgm:prSet presAssocID="{22F546A6-FAE3-4602-A665-09ECB4589A4D}" presName="parTxOnlySpace" presStyleCnt="0"/>
      <dgm:spPr/>
    </dgm:pt>
    <dgm:pt modelId="{41AB5E56-1634-46E6-89DB-F120DBA42D60}" type="pres">
      <dgm:prSet presAssocID="{1C02D384-EE5F-4C43-B0B0-0C72DFE43B5B}" presName="parTxOnly" presStyleLbl="node1" presStyleIdx="1" presStyleCnt="4">
        <dgm:presLayoutVars>
          <dgm:chMax val="0"/>
          <dgm:chPref val="0"/>
          <dgm:bulletEnabled val="1"/>
        </dgm:presLayoutVars>
      </dgm:prSet>
      <dgm:spPr/>
      <dgm:t>
        <a:bodyPr/>
        <a:lstStyle/>
        <a:p>
          <a:endParaRPr lang="en-US"/>
        </a:p>
      </dgm:t>
    </dgm:pt>
    <dgm:pt modelId="{69747EE6-74D0-41CA-89E9-087142A92C2F}" type="pres">
      <dgm:prSet presAssocID="{AD5B8568-B7F0-4CC9-947B-B6DD4113F987}" presName="parTxOnlySpace" presStyleCnt="0"/>
      <dgm:spPr/>
    </dgm:pt>
    <dgm:pt modelId="{23358785-A31D-4DAA-8FF6-0F65FB5EDD1D}" type="pres">
      <dgm:prSet presAssocID="{832C9C5B-84D4-4A6D-9D11-D9F728A5E4D3}" presName="parTxOnly" presStyleLbl="node1" presStyleIdx="2" presStyleCnt="4">
        <dgm:presLayoutVars>
          <dgm:chMax val="0"/>
          <dgm:chPref val="0"/>
          <dgm:bulletEnabled val="1"/>
        </dgm:presLayoutVars>
      </dgm:prSet>
      <dgm:spPr/>
      <dgm:t>
        <a:bodyPr/>
        <a:lstStyle/>
        <a:p>
          <a:endParaRPr lang="en-US"/>
        </a:p>
      </dgm:t>
    </dgm:pt>
    <dgm:pt modelId="{083F42AD-3198-4E9F-B102-5356C1B7F2EC}" type="pres">
      <dgm:prSet presAssocID="{1FE8C364-D901-464A-ABD3-0F2870AF6C4C}" presName="parTxOnlySpace" presStyleCnt="0"/>
      <dgm:spPr/>
    </dgm:pt>
    <dgm:pt modelId="{6B9626CC-C8CA-4D96-B06E-7963415B930B}" type="pres">
      <dgm:prSet presAssocID="{018F773B-1F8F-4312-ADD7-AA667380DAD9}" presName="parTxOnly" presStyleLbl="node1" presStyleIdx="3" presStyleCnt="4">
        <dgm:presLayoutVars>
          <dgm:chMax val="0"/>
          <dgm:chPref val="0"/>
          <dgm:bulletEnabled val="1"/>
        </dgm:presLayoutVars>
      </dgm:prSet>
      <dgm:spPr/>
      <dgm:t>
        <a:bodyPr/>
        <a:lstStyle/>
        <a:p>
          <a:endParaRPr lang="en-US"/>
        </a:p>
      </dgm:t>
    </dgm:pt>
  </dgm:ptLst>
  <dgm:cxnLst>
    <dgm:cxn modelId="{D1605D25-E5E1-9147-B60A-74BC72BACB78}" type="presOf" srcId="{018F773B-1F8F-4312-ADD7-AA667380DAD9}" destId="{6B9626CC-C8CA-4D96-B06E-7963415B930B}" srcOrd="0" destOrd="0" presId="urn:microsoft.com/office/officeart/2005/8/layout/chevron1"/>
    <dgm:cxn modelId="{B3D4DC1B-29E7-4B45-9328-68EC48EA52C3}" type="presOf" srcId="{1C02D384-EE5F-4C43-B0B0-0C72DFE43B5B}" destId="{41AB5E56-1634-46E6-89DB-F120DBA42D60}" srcOrd="0" destOrd="0" presId="urn:microsoft.com/office/officeart/2005/8/layout/chevron1"/>
    <dgm:cxn modelId="{CDD37813-DA44-2647-9911-EF575DFA785E}" type="presOf" srcId="{D5886A96-07B4-472A-ABB3-4DE8F6B451B2}" destId="{75593CF3-32BF-41D0-877A-6314E9F02CFB}" srcOrd="0" destOrd="0" presId="urn:microsoft.com/office/officeart/2005/8/layout/chevron1"/>
    <dgm:cxn modelId="{EAC83BC3-1C7C-45CD-997B-79C1A81DC464}" srcId="{D5886A96-07B4-472A-ABB3-4DE8F6B451B2}" destId="{018F773B-1F8F-4312-ADD7-AA667380DAD9}" srcOrd="3" destOrd="0" parTransId="{C77FE6FC-A2B0-4ED2-9AB2-2A4EB4DED29D}" sibTransId="{1EE9FF63-F0A6-4C24-A4BF-1B184D656995}"/>
    <dgm:cxn modelId="{6C7805F2-7FB4-452D-BDB9-555350A36ED5}" srcId="{D5886A96-07B4-472A-ABB3-4DE8F6B451B2}" destId="{C75FFEB4-DD57-4EDA-8114-DE6FDC9D2875}" srcOrd="0" destOrd="0" parTransId="{52F1EB70-79CA-4E4F-B178-83C0D7EB61BF}" sibTransId="{22F546A6-FAE3-4602-A665-09ECB4589A4D}"/>
    <dgm:cxn modelId="{C593C20B-359C-9943-86C4-CBD7D7111D9D}" type="presOf" srcId="{832C9C5B-84D4-4A6D-9D11-D9F728A5E4D3}" destId="{23358785-A31D-4DAA-8FF6-0F65FB5EDD1D}" srcOrd="0" destOrd="0" presId="urn:microsoft.com/office/officeart/2005/8/layout/chevron1"/>
    <dgm:cxn modelId="{21C3FA17-97C8-4E62-AE13-18D84EE21AB0}" srcId="{D5886A96-07B4-472A-ABB3-4DE8F6B451B2}" destId="{1C02D384-EE5F-4C43-B0B0-0C72DFE43B5B}" srcOrd="1" destOrd="0" parTransId="{1F8A2FF0-852D-4862-B6FB-FE5B26A63E84}" sibTransId="{AD5B8568-B7F0-4CC9-947B-B6DD4113F987}"/>
    <dgm:cxn modelId="{596ACA86-CB7B-5C47-A6B6-F1E54EA0557C}" type="presOf" srcId="{C75FFEB4-DD57-4EDA-8114-DE6FDC9D2875}" destId="{5F90C109-A78E-4001-9AF6-10FC7B2A37E5}" srcOrd="0" destOrd="0" presId="urn:microsoft.com/office/officeart/2005/8/layout/chevron1"/>
    <dgm:cxn modelId="{8A3D8AA6-9C64-4CF6-B4EF-44F5E2535825}" srcId="{D5886A96-07B4-472A-ABB3-4DE8F6B451B2}" destId="{832C9C5B-84D4-4A6D-9D11-D9F728A5E4D3}" srcOrd="2" destOrd="0" parTransId="{65CBAC8A-6EAB-4051-AB7B-DB4D8CB2A93C}" sibTransId="{1FE8C364-D901-464A-ABD3-0F2870AF6C4C}"/>
    <dgm:cxn modelId="{FB0D3C63-1F2A-024C-B5C0-F17FA110A473}" type="presParOf" srcId="{75593CF3-32BF-41D0-877A-6314E9F02CFB}" destId="{5F90C109-A78E-4001-9AF6-10FC7B2A37E5}" srcOrd="0" destOrd="0" presId="urn:microsoft.com/office/officeart/2005/8/layout/chevron1"/>
    <dgm:cxn modelId="{7F875E65-55DD-A14B-BB41-0DE11904BCE3}" type="presParOf" srcId="{75593CF3-32BF-41D0-877A-6314E9F02CFB}" destId="{863315E4-B9B4-4E12-BB0F-5A8C15CCAD02}" srcOrd="1" destOrd="0" presId="urn:microsoft.com/office/officeart/2005/8/layout/chevron1"/>
    <dgm:cxn modelId="{DB8D022B-CE36-E646-89A6-89DF34ECAEBC}" type="presParOf" srcId="{75593CF3-32BF-41D0-877A-6314E9F02CFB}" destId="{41AB5E56-1634-46E6-89DB-F120DBA42D60}" srcOrd="2" destOrd="0" presId="urn:microsoft.com/office/officeart/2005/8/layout/chevron1"/>
    <dgm:cxn modelId="{2A187617-8D03-164F-961F-483D34E663E0}" type="presParOf" srcId="{75593CF3-32BF-41D0-877A-6314E9F02CFB}" destId="{69747EE6-74D0-41CA-89E9-087142A92C2F}" srcOrd="3" destOrd="0" presId="urn:microsoft.com/office/officeart/2005/8/layout/chevron1"/>
    <dgm:cxn modelId="{89C5F837-127A-224D-AB62-9324A2133CC8}" type="presParOf" srcId="{75593CF3-32BF-41D0-877A-6314E9F02CFB}" destId="{23358785-A31D-4DAA-8FF6-0F65FB5EDD1D}" srcOrd="4" destOrd="0" presId="urn:microsoft.com/office/officeart/2005/8/layout/chevron1"/>
    <dgm:cxn modelId="{01FF79B9-27B9-7D43-A2E9-60D8046CC4E3}" type="presParOf" srcId="{75593CF3-32BF-41D0-877A-6314E9F02CFB}" destId="{083F42AD-3198-4E9F-B102-5356C1B7F2EC}" srcOrd="5" destOrd="0" presId="urn:microsoft.com/office/officeart/2005/8/layout/chevron1"/>
    <dgm:cxn modelId="{5DB749CD-52BA-D841-BF29-D59C2ACD1F02}" type="presParOf" srcId="{75593CF3-32BF-41D0-877A-6314E9F02CFB}" destId="{6B9626CC-C8CA-4D96-B06E-7963415B930B}" srcOrd="6"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DA0995AB-511C-42A9-93E1-56FC00340A7B}" type="doc">
      <dgm:prSet loTypeId="urn:microsoft.com/office/officeart/2005/8/layout/pyramid1" loCatId="pyramid" qsTypeId="urn:microsoft.com/office/officeart/2005/8/quickstyle/3d2" qsCatId="3D" csTypeId="urn:microsoft.com/office/officeart/2005/8/colors/accent1_2" csCatId="accent1" phldr="1"/>
      <dgm:spPr/>
    </dgm:pt>
    <dgm:pt modelId="{4ABBFF32-2BD8-456A-B776-B196D6CCDCA4}">
      <dgm:prSet phldrT="[Text]" custT="1"/>
      <dgm:spPr/>
      <dgm:t>
        <a:bodyPr anchor="b" anchorCtr="0"/>
        <a:lstStyle/>
        <a:p>
          <a:r>
            <a:rPr lang="en-CA" sz="3200" dirty="0" smtClean="0">
              <a:solidFill>
                <a:schemeClr val="accent5">
                  <a:lumMod val="50000"/>
                </a:schemeClr>
              </a:solidFill>
            </a:rPr>
            <a:t>Elite</a:t>
          </a:r>
          <a:endParaRPr lang="en-CA" sz="3200" dirty="0">
            <a:solidFill>
              <a:schemeClr val="accent5">
                <a:lumMod val="50000"/>
              </a:schemeClr>
            </a:solidFill>
          </a:endParaRPr>
        </a:p>
      </dgm:t>
    </dgm:pt>
    <dgm:pt modelId="{DDB28D4E-2657-4619-B029-F44559B98B66}" type="parTrans" cxnId="{593D24BB-A059-4CE6-A0C5-61ACCC2E004C}">
      <dgm:prSet/>
      <dgm:spPr/>
      <dgm:t>
        <a:bodyPr/>
        <a:lstStyle/>
        <a:p>
          <a:endParaRPr lang="en-CA" sz="1050">
            <a:solidFill>
              <a:schemeClr val="accent5">
                <a:lumMod val="50000"/>
              </a:schemeClr>
            </a:solidFill>
          </a:endParaRPr>
        </a:p>
      </dgm:t>
    </dgm:pt>
    <dgm:pt modelId="{63079EFE-B829-4E63-A0F8-C7D8630F8B7A}" type="sibTrans" cxnId="{593D24BB-A059-4CE6-A0C5-61ACCC2E004C}">
      <dgm:prSet/>
      <dgm:spPr/>
      <dgm:t>
        <a:bodyPr/>
        <a:lstStyle/>
        <a:p>
          <a:endParaRPr lang="en-CA" sz="1050">
            <a:solidFill>
              <a:schemeClr val="accent5">
                <a:lumMod val="50000"/>
              </a:schemeClr>
            </a:solidFill>
          </a:endParaRPr>
        </a:p>
      </dgm:t>
    </dgm:pt>
    <dgm:pt modelId="{07F9430E-5CFC-4B0C-A5EC-D4E3156433D3}">
      <dgm:prSet phldrT="[Text]" custT="1"/>
      <dgm:spPr/>
      <dgm:t>
        <a:bodyPr anchor="b" anchorCtr="0"/>
        <a:lstStyle/>
        <a:p>
          <a:r>
            <a:rPr lang="en-CA" sz="3200" dirty="0" smtClean="0">
              <a:solidFill>
                <a:schemeClr val="accent5">
                  <a:lumMod val="50000"/>
                </a:schemeClr>
              </a:solidFill>
            </a:rPr>
            <a:t>Mass</a:t>
          </a:r>
          <a:endParaRPr lang="en-CA" sz="3200" dirty="0">
            <a:solidFill>
              <a:schemeClr val="accent5">
                <a:lumMod val="50000"/>
              </a:schemeClr>
            </a:solidFill>
          </a:endParaRPr>
        </a:p>
      </dgm:t>
    </dgm:pt>
    <dgm:pt modelId="{5BA03806-C27C-42B7-9BA5-C0F61E8AC666}" type="parTrans" cxnId="{E3F8101C-9F9E-43D7-A916-34AA12435CF9}">
      <dgm:prSet/>
      <dgm:spPr/>
      <dgm:t>
        <a:bodyPr/>
        <a:lstStyle/>
        <a:p>
          <a:endParaRPr lang="en-CA" sz="1050">
            <a:solidFill>
              <a:schemeClr val="accent5">
                <a:lumMod val="50000"/>
              </a:schemeClr>
            </a:solidFill>
          </a:endParaRPr>
        </a:p>
      </dgm:t>
    </dgm:pt>
    <dgm:pt modelId="{F42157CB-DDC2-4890-959B-A32EA076E84B}" type="sibTrans" cxnId="{E3F8101C-9F9E-43D7-A916-34AA12435CF9}">
      <dgm:prSet/>
      <dgm:spPr/>
      <dgm:t>
        <a:bodyPr/>
        <a:lstStyle/>
        <a:p>
          <a:endParaRPr lang="en-CA" sz="1050">
            <a:solidFill>
              <a:schemeClr val="accent5">
                <a:lumMod val="50000"/>
              </a:schemeClr>
            </a:solidFill>
          </a:endParaRPr>
        </a:p>
      </dgm:t>
    </dgm:pt>
    <dgm:pt modelId="{82709144-08CA-44EA-827A-9AF3359A02C7}">
      <dgm:prSet phldrT="[Text]" custT="1"/>
      <dgm:spPr/>
      <dgm:t>
        <a:bodyPr anchor="b" anchorCtr="0"/>
        <a:lstStyle/>
        <a:p>
          <a:r>
            <a:rPr lang="en-CA" sz="3200" dirty="0" smtClean="0">
              <a:solidFill>
                <a:schemeClr val="accent5">
                  <a:lumMod val="50000"/>
                </a:schemeClr>
              </a:solidFill>
            </a:rPr>
            <a:t>Universal</a:t>
          </a:r>
          <a:endParaRPr lang="en-CA" sz="3200" dirty="0">
            <a:solidFill>
              <a:schemeClr val="accent5">
                <a:lumMod val="50000"/>
              </a:schemeClr>
            </a:solidFill>
          </a:endParaRPr>
        </a:p>
      </dgm:t>
    </dgm:pt>
    <dgm:pt modelId="{DD4418E9-B283-4674-B1D6-404297867854}" type="parTrans" cxnId="{99FD111E-8CA4-42EF-9F77-21EE4C9307C7}">
      <dgm:prSet/>
      <dgm:spPr/>
      <dgm:t>
        <a:bodyPr/>
        <a:lstStyle/>
        <a:p>
          <a:endParaRPr lang="en-CA" sz="1050">
            <a:solidFill>
              <a:schemeClr val="accent5">
                <a:lumMod val="50000"/>
              </a:schemeClr>
            </a:solidFill>
          </a:endParaRPr>
        </a:p>
      </dgm:t>
    </dgm:pt>
    <dgm:pt modelId="{96D85B2A-5295-4BE9-891D-0F56E53A1CCB}" type="sibTrans" cxnId="{99FD111E-8CA4-42EF-9F77-21EE4C9307C7}">
      <dgm:prSet/>
      <dgm:spPr/>
      <dgm:t>
        <a:bodyPr/>
        <a:lstStyle/>
        <a:p>
          <a:endParaRPr lang="en-CA" sz="1050">
            <a:solidFill>
              <a:schemeClr val="accent5">
                <a:lumMod val="50000"/>
              </a:schemeClr>
            </a:solidFill>
          </a:endParaRPr>
        </a:p>
      </dgm:t>
    </dgm:pt>
    <dgm:pt modelId="{C32A7238-D4ED-409A-9D6B-23FD625365E8}" type="pres">
      <dgm:prSet presAssocID="{DA0995AB-511C-42A9-93E1-56FC00340A7B}" presName="Name0" presStyleCnt="0">
        <dgm:presLayoutVars>
          <dgm:dir/>
          <dgm:animLvl val="lvl"/>
          <dgm:resizeHandles val="exact"/>
        </dgm:presLayoutVars>
      </dgm:prSet>
      <dgm:spPr/>
    </dgm:pt>
    <dgm:pt modelId="{8F0D254A-D30C-4B3E-A1FA-4E0889E5E38B}" type="pres">
      <dgm:prSet presAssocID="{4ABBFF32-2BD8-456A-B776-B196D6CCDCA4}" presName="Name8" presStyleCnt="0"/>
      <dgm:spPr/>
    </dgm:pt>
    <dgm:pt modelId="{EFF1B62D-5552-4D8F-968D-6406CE0779CF}" type="pres">
      <dgm:prSet presAssocID="{4ABBFF32-2BD8-456A-B776-B196D6CCDCA4}" presName="level" presStyleLbl="node1" presStyleIdx="0" presStyleCnt="3">
        <dgm:presLayoutVars>
          <dgm:chMax val="1"/>
          <dgm:bulletEnabled val="1"/>
        </dgm:presLayoutVars>
      </dgm:prSet>
      <dgm:spPr/>
      <dgm:t>
        <a:bodyPr/>
        <a:lstStyle/>
        <a:p>
          <a:endParaRPr lang="en-CA"/>
        </a:p>
      </dgm:t>
    </dgm:pt>
    <dgm:pt modelId="{D013AF67-AB99-4035-8891-6319773DEE39}" type="pres">
      <dgm:prSet presAssocID="{4ABBFF32-2BD8-456A-B776-B196D6CCDCA4}" presName="levelTx" presStyleLbl="revTx" presStyleIdx="0" presStyleCnt="0">
        <dgm:presLayoutVars>
          <dgm:chMax val="1"/>
          <dgm:bulletEnabled val="1"/>
        </dgm:presLayoutVars>
      </dgm:prSet>
      <dgm:spPr/>
      <dgm:t>
        <a:bodyPr/>
        <a:lstStyle/>
        <a:p>
          <a:endParaRPr lang="en-CA"/>
        </a:p>
      </dgm:t>
    </dgm:pt>
    <dgm:pt modelId="{3E6E0005-A800-4D89-BF18-9ADF142DF6BE}" type="pres">
      <dgm:prSet presAssocID="{07F9430E-5CFC-4B0C-A5EC-D4E3156433D3}" presName="Name8" presStyleCnt="0"/>
      <dgm:spPr/>
    </dgm:pt>
    <dgm:pt modelId="{180BE3FE-A0C1-4A8B-9D6F-D1079215C204}" type="pres">
      <dgm:prSet presAssocID="{07F9430E-5CFC-4B0C-A5EC-D4E3156433D3}" presName="level" presStyleLbl="node1" presStyleIdx="1" presStyleCnt="3">
        <dgm:presLayoutVars>
          <dgm:chMax val="1"/>
          <dgm:bulletEnabled val="1"/>
        </dgm:presLayoutVars>
      </dgm:prSet>
      <dgm:spPr/>
      <dgm:t>
        <a:bodyPr/>
        <a:lstStyle/>
        <a:p>
          <a:endParaRPr lang="en-CA"/>
        </a:p>
      </dgm:t>
    </dgm:pt>
    <dgm:pt modelId="{22BDFB94-1B50-4C7C-AD34-0ABE1DDB6F85}" type="pres">
      <dgm:prSet presAssocID="{07F9430E-5CFC-4B0C-A5EC-D4E3156433D3}" presName="levelTx" presStyleLbl="revTx" presStyleIdx="0" presStyleCnt="0">
        <dgm:presLayoutVars>
          <dgm:chMax val="1"/>
          <dgm:bulletEnabled val="1"/>
        </dgm:presLayoutVars>
      </dgm:prSet>
      <dgm:spPr/>
      <dgm:t>
        <a:bodyPr/>
        <a:lstStyle/>
        <a:p>
          <a:endParaRPr lang="en-CA"/>
        </a:p>
      </dgm:t>
    </dgm:pt>
    <dgm:pt modelId="{36095E6D-966A-4A3E-97D1-894DBBF24681}" type="pres">
      <dgm:prSet presAssocID="{82709144-08CA-44EA-827A-9AF3359A02C7}" presName="Name8" presStyleCnt="0"/>
      <dgm:spPr/>
    </dgm:pt>
    <dgm:pt modelId="{D5CEBD29-15BE-437F-8AE7-8517445A925B}" type="pres">
      <dgm:prSet presAssocID="{82709144-08CA-44EA-827A-9AF3359A02C7}" presName="level" presStyleLbl="node1" presStyleIdx="2" presStyleCnt="3">
        <dgm:presLayoutVars>
          <dgm:chMax val="1"/>
          <dgm:bulletEnabled val="1"/>
        </dgm:presLayoutVars>
      </dgm:prSet>
      <dgm:spPr/>
      <dgm:t>
        <a:bodyPr/>
        <a:lstStyle/>
        <a:p>
          <a:endParaRPr lang="en-CA"/>
        </a:p>
      </dgm:t>
    </dgm:pt>
    <dgm:pt modelId="{803CB864-7DB5-417A-8768-0143C86C1140}" type="pres">
      <dgm:prSet presAssocID="{82709144-08CA-44EA-827A-9AF3359A02C7}" presName="levelTx" presStyleLbl="revTx" presStyleIdx="0" presStyleCnt="0">
        <dgm:presLayoutVars>
          <dgm:chMax val="1"/>
          <dgm:bulletEnabled val="1"/>
        </dgm:presLayoutVars>
      </dgm:prSet>
      <dgm:spPr/>
      <dgm:t>
        <a:bodyPr/>
        <a:lstStyle/>
        <a:p>
          <a:endParaRPr lang="en-CA"/>
        </a:p>
      </dgm:t>
    </dgm:pt>
  </dgm:ptLst>
  <dgm:cxnLst>
    <dgm:cxn modelId="{803E920D-8389-0148-ABD0-B889A7C4046F}" type="presOf" srcId="{82709144-08CA-44EA-827A-9AF3359A02C7}" destId="{D5CEBD29-15BE-437F-8AE7-8517445A925B}" srcOrd="0" destOrd="0" presId="urn:microsoft.com/office/officeart/2005/8/layout/pyramid1"/>
    <dgm:cxn modelId="{38D25576-AF07-E640-9AAE-29902DB0D032}" type="presOf" srcId="{07F9430E-5CFC-4B0C-A5EC-D4E3156433D3}" destId="{22BDFB94-1B50-4C7C-AD34-0ABE1DDB6F85}" srcOrd="1" destOrd="0" presId="urn:microsoft.com/office/officeart/2005/8/layout/pyramid1"/>
    <dgm:cxn modelId="{71C5B274-09D8-434C-94F0-44ACE5C864BF}" type="presOf" srcId="{4ABBFF32-2BD8-456A-B776-B196D6CCDCA4}" destId="{EFF1B62D-5552-4D8F-968D-6406CE0779CF}" srcOrd="0" destOrd="0" presId="urn:microsoft.com/office/officeart/2005/8/layout/pyramid1"/>
    <dgm:cxn modelId="{0BDFC357-2241-E945-9B3B-EAA550ADEFFD}" type="presOf" srcId="{4ABBFF32-2BD8-456A-B776-B196D6CCDCA4}" destId="{D013AF67-AB99-4035-8891-6319773DEE39}" srcOrd="1" destOrd="0" presId="urn:microsoft.com/office/officeart/2005/8/layout/pyramid1"/>
    <dgm:cxn modelId="{593D24BB-A059-4CE6-A0C5-61ACCC2E004C}" srcId="{DA0995AB-511C-42A9-93E1-56FC00340A7B}" destId="{4ABBFF32-2BD8-456A-B776-B196D6CCDCA4}" srcOrd="0" destOrd="0" parTransId="{DDB28D4E-2657-4619-B029-F44559B98B66}" sibTransId="{63079EFE-B829-4E63-A0F8-C7D8630F8B7A}"/>
    <dgm:cxn modelId="{E3F8101C-9F9E-43D7-A916-34AA12435CF9}" srcId="{DA0995AB-511C-42A9-93E1-56FC00340A7B}" destId="{07F9430E-5CFC-4B0C-A5EC-D4E3156433D3}" srcOrd="1" destOrd="0" parTransId="{5BA03806-C27C-42B7-9BA5-C0F61E8AC666}" sibTransId="{F42157CB-DDC2-4890-959B-A32EA076E84B}"/>
    <dgm:cxn modelId="{805BC03B-78AE-CB49-8374-3D7431798834}" type="presOf" srcId="{07F9430E-5CFC-4B0C-A5EC-D4E3156433D3}" destId="{180BE3FE-A0C1-4A8B-9D6F-D1079215C204}" srcOrd="0" destOrd="0" presId="urn:microsoft.com/office/officeart/2005/8/layout/pyramid1"/>
    <dgm:cxn modelId="{92E17401-80DC-0B48-AF8D-4A877F6BB077}" type="presOf" srcId="{DA0995AB-511C-42A9-93E1-56FC00340A7B}" destId="{C32A7238-D4ED-409A-9D6B-23FD625365E8}" srcOrd="0" destOrd="0" presId="urn:microsoft.com/office/officeart/2005/8/layout/pyramid1"/>
    <dgm:cxn modelId="{99FD111E-8CA4-42EF-9F77-21EE4C9307C7}" srcId="{DA0995AB-511C-42A9-93E1-56FC00340A7B}" destId="{82709144-08CA-44EA-827A-9AF3359A02C7}" srcOrd="2" destOrd="0" parTransId="{DD4418E9-B283-4674-B1D6-404297867854}" sibTransId="{96D85B2A-5295-4BE9-891D-0F56E53A1CCB}"/>
    <dgm:cxn modelId="{30D7627B-333B-4B4B-A930-6BC51FB7E27B}" type="presOf" srcId="{82709144-08CA-44EA-827A-9AF3359A02C7}" destId="{803CB864-7DB5-417A-8768-0143C86C1140}" srcOrd="1" destOrd="0" presId="urn:microsoft.com/office/officeart/2005/8/layout/pyramid1"/>
    <dgm:cxn modelId="{C9107A26-3A5E-D046-813C-D07130C1DF7A}" type="presParOf" srcId="{C32A7238-D4ED-409A-9D6B-23FD625365E8}" destId="{8F0D254A-D30C-4B3E-A1FA-4E0889E5E38B}" srcOrd="0" destOrd="0" presId="urn:microsoft.com/office/officeart/2005/8/layout/pyramid1"/>
    <dgm:cxn modelId="{19C23481-A710-8C41-B700-F86BFA05C61C}" type="presParOf" srcId="{8F0D254A-D30C-4B3E-A1FA-4E0889E5E38B}" destId="{EFF1B62D-5552-4D8F-968D-6406CE0779CF}" srcOrd="0" destOrd="0" presId="urn:microsoft.com/office/officeart/2005/8/layout/pyramid1"/>
    <dgm:cxn modelId="{E130A5C3-9BAF-254F-90DF-8C8FF8DD7914}" type="presParOf" srcId="{8F0D254A-D30C-4B3E-A1FA-4E0889E5E38B}" destId="{D013AF67-AB99-4035-8891-6319773DEE39}" srcOrd="1" destOrd="0" presId="urn:microsoft.com/office/officeart/2005/8/layout/pyramid1"/>
    <dgm:cxn modelId="{61CE0964-829E-8D46-8FA0-A3395BD464FA}" type="presParOf" srcId="{C32A7238-D4ED-409A-9D6B-23FD625365E8}" destId="{3E6E0005-A800-4D89-BF18-9ADF142DF6BE}" srcOrd="1" destOrd="0" presId="urn:microsoft.com/office/officeart/2005/8/layout/pyramid1"/>
    <dgm:cxn modelId="{2FB7DA82-CB76-BA4B-9612-36781851429A}" type="presParOf" srcId="{3E6E0005-A800-4D89-BF18-9ADF142DF6BE}" destId="{180BE3FE-A0C1-4A8B-9D6F-D1079215C204}" srcOrd="0" destOrd="0" presId="urn:microsoft.com/office/officeart/2005/8/layout/pyramid1"/>
    <dgm:cxn modelId="{FD1DF95B-39F0-BA41-94FA-372D7D3663D9}" type="presParOf" srcId="{3E6E0005-A800-4D89-BF18-9ADF142DF6BE}" destId="{22BDFB94-1B50-4C7C-AD34-0ABE1DDB6F85}" srcOrd="1" destOrd="0" presId="urn:microsoft.com/office/officeart/2005/8/layout/pyramid1"/>
    <dgm:cxn modelId="{2936DBF0-F9F2-6848-A206-22362BC04A9C}" type="presParOf" srcId="{C32A7238-D4ED-409A-9D6B-23FD625365E8}" destId="{36095E6D-966A-4A3E-97D1-894DBBF24681}" srcOrd="2" destOrd="0" presId="urn:microsoft.com/office/officeart/2005/8/layout/pyramid1"/>
    <dgm:cxn modelId="{68652F34-AFE9-E740-876A-CCA39E72B33C}" type="presParOf" srcId="{36095E6D-966A-4A3E-97D1-894DBBF24681}" destId="{D5CEBD29-15BE-437F-8AE7-8517445A925B}" srcOrd="0" destOrd="0" presId="urn:microsoft.com/office/officeart/2005/8/layout/pyramid1"/>
    <dgm:cxn modelId="{157C2CAF-DA23-D54D-9F17-2DD2261A336E}" type="presParOf" srcId="{36095E6D-966A-4A3E-97D1-894DBBF24681}" destId="{803CB864-7DB5-417A-8768-0143C86C1140}" srcOrd="1" destOrd="0" presId="urn:microsoft.com/office/officeart/2005/8/layout/pyramid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CF4BAC9-C6AD-9B42-A71C-C2FFC77DC46F}">
      <dsp:nvSpPr>
        <dsp:cNvPr id="0" name=""/>
        <dsp:cNvSpPr/>
      </dsp:nvSpPr>
      <dsp:spPr>
        <a:xfrm>
          <a:off x="705543" y="1202391"/>
          <a:ext cx="2035210" cy="2035210"/>
        </a:xfrm>
        <a:prstGeom prst="roundRect">
          <a:avLst/>
        </a:prstGeom>
        <a:solidFill>
          <a:schemeClr val="accent4">
            <a:lumMod val="50000"/>
          </a:schemeClr>
        </a:solidFill>
        <a:ln>
          <a:noFill/>
        </a:ln>
        <a:effectLst>
          <a:outerShdw blurRad="31750" dist="25400" dir="5400000" rotWithShape="0">
            <a:srgbClr val="000000">
              <a:alpha val="5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6360" tIns="86360" rIns="86360" bIns="86360" numCol="1" spcCol="1270" anchor="ctr" anchorCtr="0">
          <a:noAutofit/>
        </a:bodyPr>
        <a:lstStyle/>
        <a:p>
          <a:pPr lvl="0" algn="ctr" defTabSz="1511300">
            <a:lnSpc>
              <a:spcPct val="90000"/>
            </a:lnSpc>
            <a:spcBef>
              <a:spcPct val="0"/>
            </a:spcBef>
            <a:spcAft>
              <a:spcPct val="35000"/>
            </a:spcAft>
          </a:pPr>
          <a:r>
            <a:rPr lang="en-US" sz="3400" kern="1200" dirty="0" smtClean="0"/>
            <a:t>Quality Teaching</a:t>
          </a:r>
        </a:p>
        <a:p>
          <a:pPr lvl="0" algn="ctr" defTabSz="1511300">
            <a:lnSpc>
              <a:spcPct val="90000"/>
            </a:lnSpc>
            <a:spcBef>
              <a:spcPct val="0"/>
            </a:spcBef>
            <a:spcAft>
              <a:spcPct val="35000"/>
            </a:spcAft>
          </a:pPr>
          <a:r>
            <a:rPr lang="en-US" sz="3400" kern="1200" dirty="0" smtClean="0"/>
            <a:t>Culture</a:t>
          </a:r>
          <a:endParaRPr lang="en-US" sz="3400" kern="1200" dirty="0"/>
        </a:p>
      </dsp:txBody>
      <dsp:txXfrm>
        <a:off x="804894" y="1301742"/>
        <a:ext cx="1836508" cy="1836508"/>
      </dsp:txXfrm>
    </dsp:sp>
    <dsp:sp modelId="{62CDFB49-494F-7542-AA5E-A6E519B0911E}">
      <dsp:nvSpPr>
        <dsp:cNvPr id="0" name=""/>
        <dsp:cNvSpPr/>
      </dsp:nvSpPr>
      <dsp:spPr>
        <a:xfrm rot="5324724">
          <a:off x="1567312" y="1338898"/>
          <a:ext cx="273078" cy="0"/>
        </a:xfrm>
        <a:custGeom>
          <a:avLst/>
          <a:gdLst/>
          <a:ahLst/>
          <a:cxnLst/>
          <a:rect l="0" t="0" r="0" b="0"/>
          <a:pathLst>
            <a:path>
              <a:moveTo>
                <a:pt x="0" y="0"/>
              </a:moveTo>
              <a:lnTo>
                <a:pt x="273078" y="0"/>
              </a:lnTo>
            </a:path>
          </a:pathLst>
        </a:custGeom>
        <a:noFill/>
        <a:ln w="10000"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4BEBAAD3-CA70-184F-82BD-DF725758E7B6}">
      <dsp:nvSpPr>
        <dsp:cNvPr id="0" name=""/>
        <dsp:cNvSpPr/>
      </dsp:nvSpPr>
      <dsp:spPr>
        <a:xfrm>
          <a:off x="991914" y="76194"/>
          <a:ext cx="1399210" cy="1399210"/>
        </a:xfrm>
        <a:prstGeom prst="roundRect">
          <a:avLst/>
        </a:prstGeom>
        <a:solidFill>
          <a:schemeClr val="accent4">
            <a:lumMod val="75000"/>
          </a:schemeClr>
        </a:solidFill>
        <a:ln>
          <a:noFill/>
        </a:ln>
        <a:effectLst>
          <a:outerShdw blurRad="31750" dist="25400" dir="5400000" rotWithShape="0">
            <a:srgbClr val="000000">
              <a:alpha val="5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lvl="0" algn="ctr" defTabSz="933450">
            <a:lnSpc>
              <a:spcPct val="90000"/>
            </a:lnSpc>
            <a:spcBef>
              <a:spcPct val="0"/>
            </a:spcBef>
            <a:spcAft>
              <a:spcPct val="35000"/>
            </a:spcAft>
          </a:pPr>
          <a:r>
            <a:rPr lang="en-US" sz="2100" kern="1200" dirty="0" smtClean="0"/>
            <a:t>Individual</a:t>
          </a:r>
          <a:endParaRPr lang="en-US" sz="2100" kern="1200" dirty="0"/>
        </a:p>
      </dsp:txBody>
      <dsp:txXfrm>
        <a:off x="1060218" y="144498"/>
        <a:ext cx="1262602" cy="1262602"/>
      </dsp:txXfrm>
    </dsp:sp>
    <dsp:sp modelId="{7537EEC0-EDDE-2A48-BD50-4B071D495E30}">
      <dsp:nvSpPr>
        <dsp:cNvPr id="0" name=""/>
        <dsp:cNvSpPr/>
      </dsp:nvSpPr>
      <dsp:spPr>
        <a:xfrm rot="12600000">
          <a:off x="2372833" y="2708927"/>
          <a:ext cx="394336" cy="0"/>
        </a:xfrm>
        <a:custGeom>
          <a:avLst/>
          <a:gdLst/>
          <a:ahLst/>
          <a:cxnLst/>
          <a:rect l="0" t="0" r="0" b="0"/>
          <a:pathLst>
            <a:path>
              <a:moveTo>
                <a:pt x="0" y="0"/>
              </a:moveTo>
              <a:lnTo>
                <a:pt x="394336" y="0"/>
              </a:lnTo>
            </a:path>
          </a:pathLst>
        </a:custGeom>
        <a:noFill/>
        <a:ln w="10000"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A7772FCC-6401-9A43-80DB-B2B3AB21FDF7}">
      <dsp:nvSpPr>
        <dsp:cNvPr id="0" name=""/>
        <dsp:cNvSpPr/>
      </dsp:nvSpPr>
      <dsp:spPr>
        <a:xfrm>
          <a:off x="2399248" y="2314655"/>
          <a:ext cx="1399210" cy="1399210"/>
        </a:xfrm>
        <a:prstGeom prst="roundRect">
          <a:avLst/>
        </a:prstGeom>
        <a:solidFill>
          <a:schemeClr val="accent4">
            <a:lumMod val="75000"/>
          </a:schemeClr>
        </a:solidFill>
        <a:ln>
          <a:noFill/>
        </a:ln>
        <a:effectLst>
          <a:outerShdw blurRad="31750" dist="25400" dir="5400000" rotWithShape="0">
            <a:srgbClr val="000000">
              <a:alpha val="5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lvl="0" algn="ctr" defTabSz="800100">
            <a:lnSpc>
              <a:spcPct val="90000"/>
            </a:lnSpc>
            <a:spcBef>
              <a:spcPct val="0"/>
            </a:spcBef>
            <a:spcAft>
              <a:spcPct val="35000"/>
            </a:spcAft>
          </a:pPr>
          <a:r>
            <a:rPr lang="en-US" sz="1800" kern="1200" dirty="0" smtClean="0"/>
            <a:t>Institutional</a:t>
          </a:r>
          <a:endParaRPr lang="en-US" sz="1800" kern="1200" dirty="0"/>
        </a:p>
      </dsp:txBody>
      <dsp:txXfrm>
        <a:off x="2467552" y="2382959"/>
        <a:ext cx="1262602" cy="1262602"/>
      </dsp:txXfrm>
    </dsp:sp>
    <dsp:sp modelId="{0C567A11-61EC-E842-BA21-8D4751432B11}">
      <dsp:nvSpPr>
        <dsp:cNvPr id="0" name=""/>
        <dsp:cNvSpPr/>
      </dsp:nvSpPr>
      <dsp:spPr>
        <a:xfrm rot="19800000">
          <a:off x="679127" y="2708927"/>
          <a:ext cx="394336" cy="0"/>
        </a:xfrm>
        <a:custGeom>
          <a:avLst/>
          <a:gdLst/>
          <a:ahLst/>
          <a:cxnLst/>
          <a:rect l="0" t="0" r="0" b="0"/>
          <a:pathLst>
            <a:path>
              <a:moveTo>
                <a:pt x="0" y="0"/>
              </a:moveTo>
              <a:lnTo>
                <a:pt x="394336" y="0"/>
              </a:lnTo>
            </a:path>
          </a:pathLst>
        </a:custGeom>
        <a:noFill/>
        <a:ln w="10000"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393A7595-DCE3-9C46-AD89-080E302EA9C9}">
      <dsp:nvSpPr>
        <dsp:cNvPr id="0" name=""/>
        <dsp:cNvSpPr/>
      </dsp:nvSpPr>
      <dsp:spPr>
        <a:xfrm>
          <a:off x="-352161" y="2314655"/>
          <a:ext cx="1399210" cy="1399210"/>
        </a:xfrm>
        <a:prstGeom prst="roundRect">
          <a:avLst/>
        </a:prstGeom>
        <a:solidFill>
          <a:schemeClr val="accent4">
            <a:lumMod val="75000"/>
          </a:schemeClr>
        </a:solidFill>
        <a:ln>
          <a:noFill/>
        </a:ln>
        <a:effectLst>
          <a:outerShdw blurRad="31750" dist="25400" dir="5400000" rotWithShape="0">
            <a:srgbClr val="000000">
              <a:alpha val="5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8260" tIns="48260" rIns="48260" bIns="48260" numCol="1" spcCol="1270" anchor="ctr" anchorCtr="0">
          <a:noAutofit/>
        </a:bodyPr>
        <a:lstStyle/>
        <a:p>
          <a:pPr lvl="0" algn="ctr" defTabSz="844550">
            <a:lnSpc>
              <a:spcPct val="90000"/>
            </a:lnSpc>
            <a:spcBef>
              <a:spcPct val="0"/>
            </a:spcBef>
            <a:spcAft>
              <a:spcPct val="35000"/>
            </a:spcAft>
          </a:pPr>
          <a:r>
            <a:rPr lang="en-US" sz="1900" kern="1200" dirty="0" smtClean="0"/>
            <a:t>Curriculum</a:t>
          </a:r>
          <a:endParaRPr lang="en-US" sz="1900" kern="1200" dirty="0"/>
        </a:p>
      </dsp:txBody>
      <dsp:txXfrm>
        <a:off x="-283857" y="2382959"/>
        <a:ext cx="1262602" cy="126260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CF4BAC9-C6AD-9B42-A71C-C2FFC77DC46F}">
      <dsp:nvSpPr>
        <dsp:cNvPr id="0" name=""/>
        <dsp:cNvSpPr/>
      </dsp:nvSpPr>
      <dsp:spPr>
        <a:xfrm>
          <a:off x="655201" y="1252597"/>
          <a:ext cx="1889996" cy="1889996"/>
        </a:xfrm>
        <a:prstGeom prst="roundRect">
          <a:avLst/>
        </a:prstGeom>
        <a:solidFill>
          <a:schemeClr val="accent4">
            <a:lumMod val="50000"/>
          </a:schemeClr>
        </a:solidFill>
        <a:ln>
          <a:noFill/>
        </a:ln>
        <a:effectLst>
          <a:outerShdw blurRad="31750" dist="25400" dir="5400000" rotWithShape="0">
            <a:srgbClr val="000000">
              <a:alpha val="5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1280" tIns="81280" rIns="81280" bIns="81280" numCol="1" spcCol="1270" anchor="ctr" anchorCtr="0">
          <a:noAutofit/>
        </a:bodyPr>
        <a:lstStyle/>
        <a:p>
          <a:pPr lvl="0" algn="ctr" defTabSz="1422400">
            <a:lnSpc>
              <a:spcPct val="90000"/>
            </a:lnSpc>
            <a:spcBef>
              <a:spcPct val="0"/>
            </a:spcBef>
            <a:spcAft>
              <a:spcPct val="35000"/>
            </a:spcAft>
          </a:pPr>
          <a:r>
            <a:rPr lang="en-US" sz="3200" kern="1200" dirty="0" smtClean="0"/>
            <a:t>Quality Learning</a:t>
          </a:r>
        </a:p>
        <a:p>
          <a:pPr lvl="0" algn="ctr" defTabSz="1422400">
            <a:lnSpc>
              <a:spcPct val="90000"/>
            </a:lnSpc>
            <a:spcBef>
              <a:spcPct val="0"/>
            </a:spcBef>
            <a:spcAft>
              <a:spcPct val="35000"/>
            </a:spcAft>
          </a:pPr>
          <a:r>
            <a:rPr lang="en-US" sz="3200" kern="1200" dirty="0" smtClean="0"/>
            <a:t>Culture</a:t>
          </a:r>
          <a:endParaRPr lang="en-US" sz="3200" kern="1200" dirty="0"/>
        </a:p>
      </dsp:txBody>
      <dsp:txXfrm>
        <a:off x="747463" y="1344859"/>
        <a:ext cx="1705472" cy="1705472"/>
      </dsp:txXfrm>
    </dsp:sp>
    <dsp:sp modelId="{62CDFB49-494F-7542-AA5E-A6E519B0911E}">
      <dsp:nvSpPr>
        <dsp:cNvPr id="0" name=""/>
        <dsp:cNvSpPr/>
      </dsp:nvSpPr>
      <dsp:spPr>
        <a:xfrm rot="5325696">
          <a:off x="1464126" y="1370769"/>
          <a:ext cx="236398" cy="0"/>
        </a:xfrm>
        <a:custGeom>
          <a:avLst/>
          <a:gdLst/>
          <a:ahLst/>
          <a:cxnLst/>
          <a:rect l="0" t="0" r="0" b="0"/>
          <a:pathLst>
            <a:path>
              <a:moveTo>
                <a:pt x="0" y="0"/>
              </a:moveTo>
              <a:lnTo>
                <a:pt x="236398" y="0"/>
              </a:lnTo>
            </a:path>
          </a:pathLst>
        </a:custGeom>
        <a:noFill/>
        <a:ln w="10000"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4BEBAAD3-CA70-184F-82BD-DF725758E7B6}">
      <dsp:nvSpPr>
        <dsp:cNvPr id="0" name=""/>
        <dsp:cNvSpPr/>
      </dsp:nvSpPr>
      <dsp:spPr>
        <a:xfrm>
          <a:off x="921148" y="189566"/>
          <a:ext cx="1299374" cy="1299374"/>
        </a:xfrm>
        <a:prstGeom prst="roundRect">
          <a:avLst/>
        </a:prstGeom>
        <a:solidFill>
          <a:schemeClr val="accent4">
            <a:lumMod val="75000"/>
          </a:schemeClr>
        </a:solidFill>
        <a:ln>
          <a:noFill/>
        </a:ln>
        <a:effectLst>
          <a:outerShdw blurRad="31750" dist="25400" dir="5400000" rotWithShape="0">
            <a:srgbClr val="000000">
              <a:alpha val="5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0800" tIns="50800" rIns="50800" bIns="50800" numCol="1" spcCol="1270" anchor="ctr" anchorCtr="0">
          <a:noAutofit/>
        </a:bodyPr>
        <a:lstStyle/>
        <a:p>
          <a:pPr lvl="0" algn="ctr" defTabSz="889000">
            <a:lnSpc>
              <a:spcPct val="90000"/>
            </a:lnSpc>
            <a:spcBef>
              <a:spcPct val="0"/>
            </a:spcBef>
            <a:spcAft>
              <a:spcPct val="35000"/>
            </a:spcAft>
          </a:pPr>
          <a:r>
            <a:rPr lang="en-US" sz="2000" kern="1200" dirty="0" smtClean="0"/>
            <a:t>Individual</a:t>
          </a:r>
          <a:endParaRPr lang="en-US" sz="2000" kern="1200" dirty="0"/>
        </a:p>
      </dsp:txBody>
      <dsp:txXfrm>
        <a:off x="984578" y="252996"/>
        <a:ext cx="1172514" cy="1172514"/>
      </dsp:txXfrm>
    </dsp:sp>
    <dsp:sp modelId="{7537EEC0-EDDE-2A48-BD50-4B071D495E30}">
      <dsp:nvSpPr>
        <dsp:cNvPr id="0" name=""/>
        <dsp:cNvSpPr/>
      </dsp:nvSpPr>
      <dsp:spPr>
        <a:xfrm rot="12601009">
          <a:off x="2203497" y="2651948"/>
          <a:ext cx="366262" cy="0"/>
        </a:xfrm>
        <a:custGeom>
          <a:avLst/>
          <a:gdLst/>
          <a:ahLst/>
          <a:cxnLst/>
          <a:rect l="0" t="0" r="0" b="0"/>
          <a:pathLst>
            <a:path>
              <a:moveTo>
                <a:pt x="0" y="0"/>
              </a:moveTo>
              <a:lnTo>
                <a:pt x="366262" y="0"/>
              </a:lnTo>
            </a:path>
          </a:pathLst>
        </a:custGeom>
        <a:noFill/>
        <a:ln w="10000"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A7772FCC-6401-9A43-80DB-B2B3AB21FDF7}">
      <dsp:nvSpPr>
        <dsp:cNvPr id="0" name=""/>
        <dsp:cNvSpPr/>
      </dsp:nvSpPr>
      <dsp:spPr>
        <a:xfrm>
          <a:off x="2228059" y="2286000"/>
          <a:ext cx="1299374" cy="1299374"/>
        </a:xfrm>
        <a:prstGeom prst="roundRect">
          <a:avLst/>
        </a:prstGeom>
        <a:solidFill>
          <a:schemeClr val="accent4">
            <a:lumMod val="75000"/>
          </a:schemeClr>
        </a:solidFill>
        <a:ln>
          <a:noFill/>
        </a:ln>
        <a:effectLst>
          <a:outerShdw blurRad="31750" dist="25400" dir="5400000" rotWithShape="0">
            <a:srgbClr val="000000">
              <a:alpha val="5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0640" tIns="40640" rIns="40640" bIns="40640" numCol="1" spcCol="1270" anchor="ctr" anchorCtr="0">
          <a:noAutofit/>
        </a:bodyPr>
        <a:lstStyle/>
        <a:p>
          <a:pPr lvl="0" algn="ctr" defTabSz="711200">
            <a:lnSpc>
              <a:spcPct val="90000"/>
            </a:lnSpc>
            <a:spcBef>
              <a:spcPct val="0"/>
            </a:spcBef>
            <a:spcAft>
              <a:spcPct val="35000"/>
            </a:spcAft>
          </a:pPr>
          <a:r>
            <a:rPr lang="en-US" sz="1600" kern="1200" dirty="0" smtClean="0"/>
            <a:t>Institutional</a:t>
          </a:r>
          <a:endParaRPr lang="en-US" sz="1600" kern="1200" dirty="0"/>
        </a:p>
      </dsp:txBody>
      <dsp:txXfrm>
        <a:off x="2291489" y="2349430"/>
        <a:ext cx="1172514" cy="1172514"/>
      </dsp:txXfrm>
    </dsp:sp>
    <dsp:sp modelId="{0C567A11-61EC-E842-BA21-8D4751432B11}">
      <dsp:nvSpPr>
        <dsp:cNvPr id="0" name=""/>
        <dsp:cNvSpPr/>
      </dsp:nvSpPr>
      <dsp:spPr>
        <a:xfrm rot="19800000">
          <a:off x="630671" y="2651641"/>
          <a:ext cx="366199" cy="0"/>
        </a:xfrm>
        <a:custGeom>
          <a:avLst/>
          <a:gdLst/>
          <a:ahLst/>
          <a:cxnLst/>
          <a:rect l="0" t="0" r="0" b="0"/>
          <a:pathLst>
            <a:path>
              <a:moveTo>
                <a:pt x="0" y="0"/>
              </a:moveTo>
              <a:lnTo>
                <a:pt x="366199" y="0"/>
              </a:lnTo>
            </a:path>
          </a:pathLst>
        </a:custGeom>
        <a:noFill/>
        <a:ln w="10000"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393A7595-DCE3-9C46-AD89-080E302EA9C9}">
      <dsp:nvSpPr>
        <dsp:cNvPr id="0" name=""/>
        <dsp:cNvSpPr/>
      </dsp:nvSpPr>
      <dsp:spPr>
        <a:xfrm>
          <a:off x="-327034" y="2285500"/>
          <a:ext cx="1299374" cy="1299374"/>
        </a:xfrm>
        <a:prstGeom prst="roundRect">
          <a:avLst/>
        </a:prstGeom>
        <a:solidFill>
          <a:schemeClr val="accent4">
            <a:lumMod val="75000"/>
          </a:schemeClr>
        </a:solidFill>
        <a:ln>
          <a:noFill/>
        </a:ln>
        <a:effectLst>
          <a:outerShdw blurRad="31750" dist="25400" dir="5400000" rotWithShape="0">
            <a:srgbClr val="000000">
              <a:alpha val="5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lvl="0" algn="ctr" defTabSz="800100">
            <a:lnSpc>
              <a:spcPct val="90000"/>
            </a:lnSpc>
            <a:spcBef>
              <a:spcPct val="0"/>
            </a:spcBef>
            <a:spcAft>
              <a:spcPct val="35000"/>
            </a:spcAft>
          </a:pPr>
          <a:r>
            <a:rPr lang="en-US" sz="1800" kern="1200" dirty="0" smtClean="0"/>
            <a:t>Curriculum</a:t>
          </a:r>
          <a:endParaRPr lang="en-US" sz="1800" kern="1200" dirty="0"/>
        </a:p>
      </dsp:txBody>
      <dsp:txXfrm>
        <a:off x="-263604" y="2348930"/>
        <a:ext cx="1172514" cy="117251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FF1B62D-5552-4D8F-968D-6406CE0779CF}">
      <dsp:nvSpPr>
        <dsp:cNvPr id="0" name=""/>
        <dsp:cNvSpPr/>
      </dsp:nvSpPr>
      <dsp:spPr>
        <a:xfrm>
          <a:off x="2425964" y="0"/>
          <a:ext cx="2425965" cy="1525444"/>
        </a:xfrm>
        <a:prstGeom prst="trapezoid">
          <a:avLst>
            <a:gd name="adj" fmla="val 79517"/>
          </a:avLst>
        </a:prstGeom>
        <a:gradFill rotWithShape="0">
          <a:gsLst>
            <a:gs pos="0">
              <a:schemeClr val="accent1">
                <a:hueOff val="0"/>
                <a:satOff val="0"/>
                <a:lumOff val="0"/>
                <a:alphaOff val="0"/>
              </a:schemeClr>
            </a:gs>
            <a:gs pos="90000">
              <a:schemeClr val="accent1">
                <a:hueOff val="0"/>
                <a:satOff val="0"/>
                <a:lumOff val="0"/>
                <a:alphaOff val="0"/>
                <a:shade val="100000"/>
              </a:schemeClr>
            </a:gs>
            <a:gs pos="100000">
              <a:schemeClr val="accent1">
                <a:hueOff val="0"/>
                <a:satOff val="0"/>
                <a:lumOff val="0"/>
                <a:alphaOff val="0"/>
                <a:shade val="85000"/>
              </a:schemeClr>
            </a:gs>
          </a:gsLst>
          <a:path path="circle">
            <a:fillToRect l="100000" t="100000" r="100000" b="100000"/>
          </a:path>
        </a:gradFill>
        <a:ln>
          <a:noFill/>
        </a:ln>
        <a:effectLst>
          <a:outerShdw blurRad="31750" dist="25400" dir="5400000" rotWithShape="0">
            <a:srgbClr val="000000">
              <a:alpha val="5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40640" tIns="40640" rIns="40640" bIns="40640" numCol="1" spcCol="1270" anchor="b" anchorCtr="0">
          <a:noAutofit/>
        </a:bodyPr>
        <a:lstStyle/>
        <a:p>
          <a:pPr lvl="0" algn="ctr" defTabSz="1422400">
            <a:lnSpc>
              <a:spcPct val="90000"/>
            </a:lnSpc>
            <a:spcBef>
              <a:spcPct val="0"/>
            </a:spcBef>
            <a:spcAft>
              <a:spcPct val="35000"/>
            </a:spcAft>
          </a:pPr>
          <a:r>
            <a:rPr lang="en-CA" sz="3200" kern="1200" dirty="0" smtClean="0">
              <a:solidFill>
                <a:schemeClr val="accent5">
                  <a:lumMod val="50000"/>
                </a:schemeClr>
              </a:solidFill>
            </a:rPr>
            <a:t>Elite</a:t>
          </a:r>
          <a:endParaRPr lang="en-CA" sz="3200" kern="1200" dirty="0">
            <a:solidFill>
              <a:schemeClr val="accent5">
                <a:lumMod val="50000"/>
              </a:schemeClr>
            </a:solidFill>
          </a:endParaRPr>
        </a:p>
      </dsp:txBody>
      <dsp:txXfrm>
        <a:off x="2425964" y="0"/>
        <a:ext cx="2425965" cy="1525444"/>
      </dsp:txXfrm>
    </dsp:sp>
    <dsp:sp modelId="{180BE3FE-A0C1-4A8B-9D6F-D1079215C204}">
      <dsp:nvSpPr>
        <dsp:cNvPr id="0" name=""/>
        <dsp:cNvSpPr/>
      </dsp:nvSpPr>
      <dsp:spPr>
        <a:xfrm>
          <a:off x="1212982" y="1525444"/>
          <a:ext cx="4851930" cy="1525444"/>
        </a:xfrm>
        <a:prstGeom prst="trapezoid">
          <a:avLst>
            <a:gd name="adj" fmla="val 79517"/>
          </a:avLst>
        </a:prstGeom>
        <a:gradFill rotWithShape="0">
          <a:gsLst>
            <a:gs pos="0">
              <a:schemeClr val="accent1">
                <a:hueOff val="0"/>
                <a:satOff val="0"/>
                <a:lumOff val="0"/>
                <a:alphaOff val="0"/>
              </a:schemeClr>
            </a:gs>
            <a:gs pos="90000">
              <a:schemeClr val="accent1">
                <a:hueOff val="0"/>
                <a:satOff val="0"/>
                <a:lumOff val="0"/>
                <a:alphaOff val="0"/>
                <a:shade val="100000"/>
              </a:schemeClr>
            </a:gs>
            <a:gs pos="100000">
              <a:schemeClr val="accent1">
                <a:hueOff val="0"/>
                <a:satOff val="0"/>
                <a:lumOff val="0"/>
                <a:alphaOff val="0"/>
                <a:shade val="85000"/>
              </a:schemeClr>
            </a:gs>
          </a:gsLst>
          <a:path path="circle">
            <a:fillToRect l="100000" t="100000" r="100000" b="100000"/>
          </a:path>
        </a:gradFill>
        <a:ln>
          <a:noFill/>
        </a:ln>
        <a:effectLst>
          <a:outerShdw blurRad="31750" dist="25400" dir="5400000" rotWithShape="0">
            <a:srgbClr val="000000">
              <a:alpha val="5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40640" tIns="40640" rIns="40640" bIns="40640" numCol="1" spcCol="1270" anchor="b" anchorCtr="0">
          <a:noAutofit/>
        </a:bodyPr>
        <a:lstStyle/>
        <a:p>
          <a:pPr lvl="0" algn="ctr" defTabSz="1422400">
            <a:lnSpc>
              <a:spcPct val="90000"/>
            </a:lnSpc>
            <a:spcBef>
              <a:spcPct val="0"/>
            </a:spcBef>
            <a:spcAft>
              <a:spcPct val="35000"/>
            </a:spcAft>
          </a:pPr>
          <a:r>
            <a:rPr lang="en-CA" sz="3200" kern="1200" dirty="0" smtClean="0">
              <a:solidFill>
                <a:schemeClr val="accent5">
                  <a:lumMod val="50000"/>
                </a:schemeClr>
              </a:solidFill>
            </a:rPr>
            <a:t>Mass</a:t>
          </a:r>
          <a:endParaRPr lang="en-CA" sz="3200" kern="1200" dirty="0">
            <a:solidFill>
              <a:schemeClr val="accent5">
                <a:lumMod val="50000"/>
              </a:schemeClr>
            </a:solidFill>
          </a:endParaRPr>
        </a:p>
      </dsp:txBody>
      <dsp:txXfrm>
        <a:off x="2062070" y="1525444"/>
        <a:ext cx="3153754" cy="1525444"/>
      </dsp:txXfrm>
    </dsp:sp>
    <dsp:sp modelId="{D5CEBD29-15BE-437F-8AE7-8517445A925B}">
      <dsp:nvSpPr>
        <dsp:cNvPr id="0" name=""/>
        <dsp:cNvSpPr/>
      </dsp:nvSpPr>
      <dsp:spPr>
        <a:xfrm>
          <a:off x="0" y="3050889"/>
          <a:ext cx="7277895" cy="1525444"/>
        </a:xfrm>
        <a:prstGeom prst="trapezoid">
          <a:avLst>
            <a:gd name="adj" fmla="val 79517"/>
          </a:avLst>
        </a:prstGeom>
        <a:gradFill rotWithShape="0">
          <a:gsLst>
            <a:gs pos="0">
              <a:schemeClr val="accent1">
                <a:hueOff val="0"/>
                <a:satOff val="0"/>
                <a:lumOff val="0"/>
                <a:alphaOff val="0"/>
              </a:schemeClr>
            </a:gs>
            <a:gs pos="90000">
              <a:schemeClr val="accent1">
                <a:hueOff val="0"/>
                <a:satOff val="0"/>
                <a:lumOff val="0"/>
                <a:alphaOff val="0"/>
                <a:shade val="100000"/>
              </a:schemeClr>
            </a:gs>
            <a:gs pos="100000">
              <a:schemeClr val="accent1">
                <a:hueOff val="0"/>
                <a:satOff val="0"/>
                <a:lumOff val="0"/>
                <a:alphaOff val="0"/>
                <a:shade val="85000"/>
              </a:schemeClr>
            </a:gs>
          </a:gsLst>
          <a:path path="circle">
            <a:fillToRect l="100000" t="100000" r="100000" b="100000"/>
          </a:path>
        </a:gradFill>
        <a:ln>
          <a:noFill/>
        </a:ln>
        <a:effectLst>
          <a:outerShdw blurRad="31750" dist="25400" dir="5400000" rotWithShape="0">
            <a:srgbClr val="000000">
              <a:alpha val="5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40640" tIns="40640" rIns="40640" bIns="40640" numCol="1" spcCol="1270" anchor="b" anchorCtr="0">
          <a:noAutofit/>
        </a:bodyPr>
        <a:lstStyle/>
        <a:p>
          <a:pPr lvl="0" algn="ctr" defTabSz="1422400">
            <a:lnSpc>
              <a:spcPct val="90000"/>
            </a:lnSpc>
            <a:spcBef>
              <a:spcPct val="0"/>
            </a:spcBef>
            <a:spcAft>
              <a:spcPct val="35000"/>
            </a:spcAft>
          </a:pPr>
          <a:r>
            <a:rPr lang="en-CA" sz="3200" kern="1200" dirty="0" smtClean="0">
              <a:solidFill>
                <a:schemeClr val="accent5">
                  <a:lumMod val="50000"/>
                </a:schemeClr>
              </a:solidFill>
            </a:rPr>
            <a:t>Universal</a:t>
          </a:r>
          <a:endParaRPr lang="en-CA" sz="3200" kern="1200" dirty="0">
            <a:solidFill>
              <a:schemeClr val="accent5">
                <a:lumMod val="50000"/>
              </a:schemeClr>
            </a:solidFill>
          </a:endParaRPr>
        </a:p>
      </dsp:txBody>
      <dsp:txXfrm>
        <a:off x="1273631" y="3050889"/>
        <a:ext cx="4730631" cy="1525444"/>
      </dsp:txXfrm>
    </dsp:sp>
  </dsp:spTree>
</dsp:drawing>
</file>

<file path=ppt/diagrams/layout1.xml><?xml version="1.0" encoding="utf-8"?>
<dgm:layoutDef xmlns:dgm="http://schemas.openxmlformats.org/drawingml/2006/diagram" xmlns:a="http://schemas.openxmlformats.org/drawingml/2006/main" uniqueId="urn:microsoft.com/office/officeart/2008/layout/RadialCluster">
  <dgm:title val=""/>
  <dgm:desc val=""/>
  <dgm:catLst>
    <dgm:cat type="relationship" pri="19500"/>
    <dgm:cat type="cycle" pri="15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useDef="1">
    <dgm:dataModel>
      <dgm:ptLst/>
      <dgm:bg/>
      <dgm:whole/>
    </dgm:dataModel>
  </dgm:styleData>
  <dgm:clrData useDef="1">
    <dgm:dataModel>
      <dgm:ptLst/>
      <dgm:bg/>
      <dgm:whole/>
    </dgm:dataModel>
  </dgm:clrData>
  <dgm:layoutNode name="Name0">
    <dgm:varLst>
      <dgm:chMax val="1"/>
      <dgm:chPref val="1"/>
      <dgm:dir/>
      <dgm:animOne val="branch"/>
      <dgm:animLvl val="lvl"/>
    </dgm:varLst>
    <dgm:alg type="composite">
      <dgm:param type="ar" val="1.00"/>
    </dgm:alg>
    <dgm:shape xmlns:r="http://schemas.openxmlformats.org/officeDocument/2006/relationships" r:blip="">
      <dgm:adjLst/>
    </dgm:shape>
    <dgm:choose name="Name1">
      <dgm:if name="Name2" func="var" arg="dir" op="equ" val="norm">
        <dgm:choose name="Name3">
          <dgm:if name="Name4" axis="ch ch" ptType="node node" cnt="1 0" func="cnt" op="equ" val="1">
            <dgm:constrLst>
              <dgm:constr type="l" for="ch" forName="textCenter"/>
              <dgm:constr type="ctrY" for="ch" forName="textCenter" refType="h" fact="0.5"/>
              <dgm:constr type="w" for="ch" forName="textCenter" refType="w" fact="0.32"/>
              <dgm:constr type="h" for="ch" forName="textCenter" refType="w" refFor="ch" refForName="textCenter"/>
              <dgm:constr type="r" for="ch" forName="cycle_1" refType="w"/>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5" axis="ch ch" ptType="node node" cnt="1 0"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6" axis="ch ch" ptType="node node" cnt="1 0" func="cnt" op="equ" val="3">
            <dgm:choose name="Name7">
              <dgm:if name="Name8" axis="ch ch ch" ptType="node node node" st="1 2 0" cnt="1 1 0" func="cnt" op="equ" val="1">
                <dgm:choose name="Name9">
                  <dgm:if name="Name10"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12">
                <dgm:choose name="Name13">
                  <dgm:if name="Name14"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5">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16" axis="ch ch" ptType="node node" cnt="1 0"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r" for="ch" forName="cycle_2" refType="w"/>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l" for="ch" forName="cycle_4"/>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17" axis="ch ch" ptType="node node" cnt="1 0"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24"/>
              <dgm:constr type="w" for="ch" forName="cycle_2" refType="w" fact="0.33"/>
              <dgm:constr type="h" for="ch" forName="cycle_2" refType="w" refFor="ch" refForName="cycle_2"/>
              <dgm:constr type="r" for="ch" forName="cycle_3" refType="w" fact="0.89"/>
              <dgm:constr type="b" for="ch" forName="cycle_3" refType="h"/>
              <dgm:constr type="w" for="ch" forName="cycle_3" refType="w" fact="0.33"/>
              <dgm:constr type="h" for="ch" forName="cycle_3" refType="w" refFor="ch" refForName="cycle_3"/>
              <dgm:constr type="l" for="ch" forName="cycle_4" refType="w" fact="0.11"/>
              <dgm:constr type="b" for="ch" forName="cycle_4" refType="h"/>
              <dgm:constr type="w" for="ch" forName="cycle_4" refType="w" fact="0.33"/>
              <dgm:constr type="h" for="ch" forName="cycle_4" refType="w" refFor="ch" refForName="cycle_4"/>
              <dgm:constr type="l" for="ch" forName="cycle_5"/>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18" axis="ch ch" ptType="node node" cnt="1 0"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17"/>
              <dgm:constr type="w" for="ch" forName="cycle_2" refType="w" fact="0.33"/>
              <dgm:constr type="h" for="ch" forName="cycle_2" refType="w" refFor="ch" refForName="cycle_2"/>
              <dgm:constr type="r" for="ch" forName="cycle_3" refType="w"/>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l" for="ch" forName="cycle_5"/>
              <dgm:constr type="b" for="ch" forName="cycle_5" refType="h" fact="0.83"/>
              <dgm:constr type="w" for="ch" forName="cycle_5" refType="w" fact="0.33"/>
              <dgm:constr type="h" for="ch" forName="cycle_5" refType="w" refFor="ch" refForName="cycle_5"/>
              <dgm:constr type="l" for="ch" forName="cycle_6"/>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19">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r" for="ch" forName="cycle_2" refType="w" fact="0.938"/>
              <dgm:constr type="t" for="ch" forName="cycle_2" refType="h" fact="0.141"/>
              <dgm:constr type="w" for="ch" forName="cycle_2" refType="w" fact="0.263"/>
              <dgm:constr type="h" for="ch" forName="cycle_2" refType="w" refFor="ch" refForName="cycle_2"/>
              <dgm:constr type="r" for="ch" forName="cycle_3" refType="w"/>
              <dgm:constr type="b" for="ch" forName="cycle_3" refType="h" fact="0.74"/>
              <dgm:constr type="w" for="ch" forName="cycle_3" refType="w" fact="0.263"/>
              <dgm:constr type="h" for="ch" forName="cycle_3" refType="w" refFor="ch" refForName="cycle_3"/>
              <dgm:constr type="r" for="ch" forName="cycle_4" refType="w" fact="0.8"/>
              <dgm:constr type="b" for="ch" forName="cycle_4" refType="h"/>
              <dgm:constr type="w" for="ch" forName="cycle_4" refType="w" fact="0.263"/>
              <dgm:constr type="h" for="ch" forName="cycle_4" refType="w" refFor="ch" refForName="cycle_4"/>
              <dgm:constr type="l" for="ch" forName="cycle_5" refType="w" fact="0.2"/>
              <dgm:constr type="b" for="ch" forName="cycle_5" refType="h"/>
              <dgm:constr type="w" for="ch" forName="cycle_5" refType="w" fact="0.263"/>
              <dgm:constr type="h" for="ch" forName="cycle_5" refType="w" refFor="ch" refForName="cycle_5"/>
              <dgm:constr type="l" for="ch" forName="cycle_6"/>
              <dgm:constr type="b" for="ch" forName="cycle_6" refType="h" fact="0.74"/>
              <dgm:constr type="w" for="ch" forName="cycle_6" refType="w" fact="0.263"/>
              <dgm:constr type="h" for="ch" forName="cycle_6" refType="w" refFor="ch" refForName="cycle_6"/>
              <dgm:constr type="l" for="ch" forName="cycle_7" refType="w" fact="0.062"/>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if>
      <dgm:else name="Name20">
        <dgm:choose name="Name21">
          <dgm:if name="Name22" axis="ch ch" ptType="node node" func="cnt" op="equ" val="1">
            <dgm:constrLst>
              <dgm:constr type="r" for="ch" forName="textCenter" refType="w"/>
              <dgm:constr type="ctrY" for="ch" forName="textCenter" refType="h" fact="0.5"/>
              <dgm:constr type="w" for="ch" forName="textCenter" refType="w" fact="0.32"/>
              <dgm:constr type="h" for="ch" forName="textCenter" refType="w" refFor="ch" refForName="textCenter"/>
              <dgm:constr type="l" for="ch" forName="cycle_1"/>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23" axis="ch ch" ptType="node node"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24" axis="ch ch" ptType="node node" func="cnt" op="equ" val="3">
            <dgm:choose name="Name25">
              <dgm:if name="Name26" axis="ch ch ch" ptType="node node node" st="1 2 0" cnt="1 1 0" func="cnt" op="equ" val="1">
                <dgm:choose name="Name27">
                  <dgm:if name="Name28"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29">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30">
                <dgm:choose name="Name31">
                  <dgm:if name="Name32"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33">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34" axis="ch ch" ptType="node node"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l" for="ch" forName="cycle_2"/>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r" for="ch" forName="cycle_4" refType="w"/>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35" axis="ch ch" ptType="node node"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24"/>
              <dgm:constr type="w" for="ch" forName="cycle_2" refType="w" fact="0.33"/>
              <dgm:constr type="h" for="ch" forName="cycle_2" refType="w" refFor="ch" refForName="cycle_2"/>
              <dgm:constr type="l" for="ch" forName="cycle_3" refType="w" fact="0.11"/>
              <dgm:constr type="b" for="ch" forName="cycle_3" refType="h"/>
              <dgm:constr type="w" for="ch" forName="cycle_3" refType="w" fact="0.33"/>
              <dgm:constr type="h" for="ch" forName="cycle_3" refType="w" refFor="ch" refForName="cycle_3"/>
              <dgm:constr type="r" for="ch" forName="cycle_4" refType="w" fact="0.89"/>
              <dgm:constr type="b" for="ch" forName="cycle_4" refType="h"/>
              <dgm:constr type="w" for="ch" forName="cycle_4" refType="w" fact="0.33"/>
              <dgm:constr type="h" for="ch" forName="cycle_4" refType="w" refFor="ch" refForName="cycle_4"/>
              <dgm:constr type="r" for="ch" forName="cycle_5" refType="w"/>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36" axis="ch ch" ptType="node node"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17"/>
              <dgm:constr type="w" for="ch" forName="cycle_2" refType="w" fact="0.33"/>
              <dgm:constr type="h" for="ch" forName="cycle_2" refType="w" refFor="ch" refForName="cycle_2"/>
              <dgm:constr type="l" for="ch" forName="cycle_3"/>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r" for="ch" forName="cycle_5" refType="w"/>
              <dgm:constr type="b" for="ch" forName="cycle_5" refType="h" fact="0.83"/>
              <dgm:constr type="w" for="ch" forName="cycle_5" refType="w" fact="0.33"/>
              <dgm:constr type="h" for="ch" forName="cycle_5" refType="w" refFor="ch" refForName="cycle_5"/>
              <dgm:constr type="r" for="ch" forName="cycle_6" refType="w"/>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37">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l" for="ch" forName="cycle_2" refType="w" fact="0.062"/>
              <dgm:constr type="t" for="ch" forName="cycle_2" refType="h" fact="0.141"/>
              <dgm:constr type="w" for="ch" forName="cycle_2" refType="w" fact="0.263"/>
              <dgm:constr type="h" for="ch" forName="cycle_2" refType="w" refFor="ch" refForName="cycle_2"/>
              <dgm:constr type="l" for="ch" forName="cycle_3"/>
              <dgm:constr type="b" for="ch" forName="cycle_3" refType="h" fact="0.74"/>
              <dgm:constr type="w" for="ch" forName="cycle_3" refType="w" fact="0.263"/>
              <dgm:constr type="h" for="ch" forName="cycle_3" refType="w" refFor="ch" refForName="cycle_3"/>
              <dgm:constr type="l" for="ch" forName="cycle_4" refType="w" fact="0.2"/>
              <dgm:constr type="b" for="ch" forName="cycle_4" refType="h"/>
              <dgm:constr type="w" for="ch" forName="cycle_4" refType="w" fact="0.263"/>
              <dgm:constr type="h" for="ch" forName="cycle_4" refType="w" refFor="ch" refForName="cycle_4"/>
              <dgm:constr type="r" for="ch" forName="cycle_5" refType="w" fact="0.8"/>
              <dgm:constr type="b" for="ch" forName="cycle_5" refType="h"/>
              <dgm:constr type="w" for="ch" forName="cycle_5" refType="w" fact="0.263"/>
              <dgm:constr type="h" for="ch" forName="cycle_5" refType="w" refFor="ch" refForName="cycle_5"/>
              <dgm:constr type="r" for="ch" forName="cycle_6" refType="w"/>
              <dgm:constr type="b" for="ch" forName="cycle_6" refType="h" fact="0.74"/>
              <dgm:constr type="w" for="ch" forName="cycle_6" refType="w" fact="0.263"/>
              <dgm:constr type="h" for="ch" forName="cycle_6" refType="w" refFor="ch" refForName="cycle_6"/>
              <dgm:constr type="r" for="ch" forName="cycle_7" refType="w" fact="0.938"/>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else>
    </dgm:choose>
    <dgm:forEach name="Name38" axis="ch" ptType="node" cnt="1">
      <dgm:choose name="Name39">
        <dgm:if name="Name40" axis="des" func="maxDepth" op="lte" val="1">
          <dgm:layoutNode name="singleCycle">
            <dgm:choose name="Name41">
              <dgm:if name="Name42" axis="ch" ptType="node" func="cnt" op="equ" val="1">
                <dgm:choose name="Name43">
                  <dgm:if name="Name44" func="var" arg="dir" op="equ" val="norm">
                    <dgm:alg type="cycle">
                      <dgm:param type="stAng" val="90"/>
                      <dgm:param type="ctrShpMap" val="fNode"/>
                    </dgm:alg>
                  </dgm:if>
                  <dgm:else name="Name45">
                    <dgm:alg type="cycle">
                      <dgm:param type="stAng" val="-90"/>
                      <dgm:param type="spanAng" val="-360"/>
                      <dgm:param type="ctrShpMap" val="fNode"/>
                    </dgm:alg>
                  </dgm:else>
                </dgm:choose>
              </dgm:if>
              <dgm:else name="Name46">
                <dgm:choose name="Name47">
                  <dgm:if name="Name48" func="var" arg="dir" op="equ" val="norm">
                    <dgm:alg type="cycle">
                      <dgm:param type="ctrShpMap" val="fNode"/>
                    </dgm:alg>
                  </dgm:if>
                  <dgm:else name="Name49">
                    <dgm:alg type="cycle">
                      <dgm:param type="spanAng" val="-360"/>
                      <dgm:param type="ctrShpMap" val="fNode"/>
                    </dgm:alg>
                  </dgm:else>
                </dgm:choose>
              </dgm:else>
            </dgm:choose>
            <dgm:shape xmlns:r="http://schemas.openxmlformats.org/officeDocument/2006/relationships" r:blip="">
              <dgm:adjLst/>
            </dgm:shape>
            <dgm:presOf/>
            <dgm:choose name="Name50">
              <dgm:if name="Name51" axis="ch" ptType="node" func="cnt" op="equ" val="0">
                <dgm:constrLst>
                  <dgm:constr type="w" for="ch" forName="singleCenter" refType="w"/>
                  <dgm:constr type="h" for="ch" forName="singleCenter" refType="w" refFor="ch" refForName="singleCenter"/>
                </dgm:constrLst>
              </dgm:if>
              <dgm:if name="Name52" axis="ch" ptType="node" func="cnt" op="equ" val="1">
                <dgm:constrLst>
                  <dgm:constr type="w" for="ch" forName="singleCenter" refType="w" fact="0.5"/>
                  <dgm:constr type="h" for="ch" forName="singleCenter" refType="w" refFor="ch" refForName="singleCenter"/>
                  <dgm:constr type="userS" for="ch" ptType="node" refType="w" refFor="ch" refForName="singleCenter" fact="0.67"/>
                </dgm:constrLst>
              </dgm:if>
              <dgm:else name="Name53">
                <dgm:constrLst>
                  <dgm:constr type="w" for="ch" forName="singleCenter" refType="w" fact="0.3"/>
                  <dgm:constr type="h" for="ch" forName="singleCenter" refType="w" refFor="ch" refForName="singleCenter"/>
                  <dgm:constr type="userS" for="ch" ptType="node" refType="w" refFor="ch" refForName="singleCenter" fact="0.67"/>
                </dgm:constrLst>
              </dgm:else>
            </dgm:choose>
            <dgm:layoutNode name="singleCenter" styleLbl="node1">
              <dgm:varLst>
                <dgm:chMax val="7"/>
                <dgm:chPref val="7"/>
              </dgm:varLst>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54" axis="ch" cnt="21">
              <dgm:forEach name="Name55" axis="self" ptType="parTrans">
                <dgm:layoutNode name="Name5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57" axis="self" ptType="node">
                <dgm:layoutNode name="text0"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layoutNode>
        </dgm:if>
        <dgm:else name="Name58">
          <dgm:layoutNode name="textCenter" styleLbl="node1">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choose name="Name59">
            <dgm:if name="Name60" axis="ch" ptType="node" func="cnt" op="gte" val="1">
              <dgm:layoutNode name="cycle_1">
                <dgm:choose name="Name61">
                  <dgm:if name="Name62" func="var" arg="dir" op="equ" val="norm">
                    <dgm:choose name="Name63">
                      <dgm:if name="Name64" axis="ch" ptType="node" func="cnt" op="equ" val="1">
                        <dgm:choose name="Name65">
                          <dgm:if name="Name66" axis="ch ch" ptType="node node" st="1 1" cnt="1 0" func="cnt" op="equ" val="1">
                            <dgm:alg type="cycle">
                              <dgm:param type="ctrShpMap" val="fNode"/>
                              <dgm:param type="stAng" val="90"/>
                            </dgm:alg>
                          </dgm:if>
                          <dgm:if name="Name67" axis="ch ch" ptType="node node" st="1 1" cnt="1 0" func="cnt" op="equ" val="2">
                            <dgm:alg type="cycle">
                              <dgm:param type="ctrShpMap" val="fNode"/>
                              <dgm:param type="stAng" val="45"/>
                              <dgm:param type="spanAng" val="90"/>
                            </dgm:alg>
                          </dgm:if>
                          <dgm:else name="Name68">
                            <dgm:alg type="cycle">
                              <dgm:param type="ctrShpMap" val="fNode"/>
                              <dgm:param type="stAng" val="0"/>
                              <dgm:param type="spanAng" val="180"/>
                            </dgm:alg>
                          </dgm:else>
                        </dgm:choose>
                      </dgm:if>
                      <dgm:if name="Name69" axis="ch" ptType="node" func="cnt" op="equ" val="2">
                        <dgm:choose name="Name70">
                          <dgm:if name="Name71" axis="ch ch" ptType="node node" st="1 1" cnt="1 0" func="cnt" op="equ" val="1">
                            <dgm:alg type="cycle">
                              <dgm:param type="ctrShpMap" val="fNode"/>
                              <dgm:param type="stAng" val="0"/>
                            </dgm:alg>
                          </dgm:if>
                          <dgm:if name="Name72" axis="ch ch" ptType="node node" st="1 1" cnt="1 0" func="cnt" op="equ" val="2">
                            <dgm:alg type="cycle">
                              <dgm:param type="ctrShpMap" val="fNode"/>
                              <dgm:param type="stAng" val="315"/>
                              <dgm:param type="spanAng" val="90"/>
                            </dgm:alg>
                          </dgm:if>
                          <dgm:else name="Name73">
                            <dgm:alg type="cycle">
                              <dgm:param type="ctrShpMap" val="fNode"/>
                              <dgm:param type="stAng" val="270"/>
                              <dgm:param type="spanAng" val="180"/>
                            </dgm:alg>
                          </dgm:else>
                        </dgm:choose>
                      </dgm:if>
                      <dgm:if name="Name74" axis="ch" ptType="node" func="cnt" op="equ" val="3">
                        <dgm:choose name="Name75">
                          <dgm:if name="Name76" axis="ch ch" ptType="node node" st="1 1" cnt="1 0" func="cnt" op="equ" val="1">
                            <dgm:alg type="cycle">
                              <dgm:param type="ctrShpMap" val="fNode"/>
                              <dgm:param type="stAng" val="0"/>
                            </dgm:alg>
                          </dgm:if>
                          <dgm:if name="Name77" axis="ch ch" ptType="node node" st="1 1" cnt="1 0" func="cnt" op="equ" val="2">
                            <dgm:alg type="cycle">
                              <dgm:param type="ctrShpMap" val="fNode"/>
                              <dgm:param type="stAng" val="315"/>
                              <dgm:param type="spanAng" val="90"/>
                            </dgm:alg>
                          </dgm:if>
                          <dgm:else name="Name78">
                            <dgm:alg type="cycle">
                              <dgm:param type="ctrShpMap" val="fNode"/>
                              <dgm:param type="stAng" val="270"/>
                              <dgm:param type="spanAng" val="180"/>
                            </dgm:alg>
                          </dgm:else>
                        </dgm:choose>
                      </dgm:if>
                      <dgm:if name="Name79" axis="ch" ptType="node" func="cnt" op="equ" val="4">
                        <dgm:choose name="Name80">
                          <dgm:if name="Name81" axis="ch ch" ptType="node node" st="1 1" cnt="1 0" func="cnt" op="equ" val="1">
                            <dgm:alg type="cycle">
                              <dgm:param type="ctrShpMap" val="fNode"/>
                              <dgm:param type="stAng" val="0"/>
                            </dgm:alg>
                          </dgm:if>
                          <dgm:if name="Name82" axis="ch ch" ptType="node node" st="1 1" cnt="1 0" func="cnt" op="equ" val="2">
                            <dgm:alg type="cycle">
                              <dgm:param type="ctrShpMap" val="fNode"/>
                              <dgm:param type="stAng" val="315"/>
                              <dgm:param type="spanAng" val="90"/>
                            </dgm:alg>
                          </dgm:if>
                          <dgm:else name="Name83">
                            <dgm:alg type="cycle">
                              <dgm:param type="ctrShpMap" val="fNode"/>
                              <dgm:param type="stAng" val="292.5"/>
                              <dgm:param type="spanAng" val="135"/>
                            </dgm:alg>
                          </dgm:else>
                        </dgm:choose>
                      </dgm:if>
                      <dgm:if name="Name84" axis="ch" ptType="node" func="cnt" op="equ" val="5">
                        <dgm:choose name="Name85">
                          <dgm:if name="Name86" axis="ch ch" ptType="node node" st="1 1" cnt="1 0" func="cnt" op="equ" val="1">
                            <dgm:alg type="cycle">
                              <dgm:param type="ctrShpMap" val="fNode"/>
                              <dgm:param type="stAng" val="0"/>
                            </dgm:alg>
                          </dgm:if>
                          <dgm:if name="Name87" axis="ch ch" ptType="node node" st="1 1" cnt="1 0" func="cnt" op="equ" val="2">
                            <dgm:alg type="cycle">
                              <dgm:param type="ctrShpMap" val="fNode"/>
                              <dgm:param type="stAng" val="315"/>
                              <dgm:param type="spanAng" val="90"/>
                            </dgm:alg>
                          </dgm:if>
                          <dgm:else name="Name88">
                            <dgm:alg type="cycle">
                              <dgm:param type="ctrShpMap" val="fNode"/>
                              <dgm:param type="stAng" val="0"/>
                              <dgm:param type="spanAng" val="360"/>
                            </dgm:alg>
                          </dgm:else>
                        </dgm:choose>
                      </dgm:if>
                      <dgm:if name="Name89" axis="ch" ptType="node" func="cnt" op="equ" val="6">
                        <dgm:choose name="Name90">
                          <dgm:if name="Name91" axis="ch ch" ptType="node node" st="1 1" cnt="1 0" func="cnt" op="equ" val="1">
                            <dgm:alg type="cycle">
                              <dgm:param type="ctrShpMap" val="fNode"/>
                              <dgm:param type="stAng" val="0"/>
                            </dgm:alg>
                          </dgm:if>
                          <dgm:if name="Name92" axis="ch ch" ptType="node node" st="1 1" cnt="1 0" func="cnt" op="equ" val="2">
                            <dgm:alg type="cycle">
                              <dgm:param type="ctrShpMap" val="fNode"/>
                              <dgm:param type="stAng" val="315"/>
                              <dgm:param type="spanAng" val="90"/>
                            </dgm:alg>
                          </dgm:if>
                          <dgm:else name="Name93">
                            <dgm:alg type="cycle">
                              <dgm:param type="ctrShpMap" val="fNode"/>
                              <dgm:param type="stAng" val="0"/>
                              <dgm:param type="spanAng" val="360"/>
                            </dgm:alg>
                          </dgm:else>
                        </dgm:choose>
                      </dgm:if>
                      <dgm:if name="Name94" axis="ch" ptType="node" func="cnt" op="gte" val="7">
                        <dgm:choose name="Name95">
                          <dgm:if name="Name96" axis="ch ch" ptType="node node" st="1 1" cnt="1 0" func="cnt" op="equ" val="1">
                            <dgm:alg type="cycle">
                              <dgm:param type="ctrShpMap" val="fNode"/>
                              <dgm:param type="stAng" val="0"/>
                            </dgm:alg>
                          </dgm:if>
                          <dgm:if name="Name97" axis="ch ch" ptType="node node" st="1 1" cnt="1 0" func="cnt" op="equ" val="2">
                            <dgm:alg type="cycle">
                              <dgm:param type="ctrShpMap" val="fNode"/>
                              <dgm:param type="stAng" val="315"/>
                              <dgm:param type="spanAng" val="90"/>
                            </dgm:alg>
                          </dgm:if>
                          <dgm:else name="Name98">
                            <dgm:alg type="cycle">
                              <dgm:param type="ctrShpMap" val="fNode"/>
                              <dgm:param type="stAng" val="0"/>
                              <dgm:param type="spanAng" val="360"/>
                            </dgm:alg>
                          </dgm:else>
                        </dgm:choose>
                      </dgm:if>
                      <dgm:else name="Name99"/>
                    </dgm:choose>
                  </dgm:if>
                  <dgm:else name="Name100">
                    <dgm:choose name="Name101">
                      <dgm:if name="Name102" axis="ch" ptType="node" func="cnt" op="equ" val="1">
                        <dgm:choose name="Name103">
                          <dgm:if name="Name104" axis="ch ch" ptType="node node" st="1 1" cnt="1 0" func="cnt" op="equ" val="1">
                            <dgm:alg type="cycle">
                              <dgm:param type="ctrShpMap" val="fNode"/>
                              <dgm:param type="stAng" val="270"/>
                            </dgm:alg>
                          </dgm:if>
                          <dgm:if name="Name105" axis="ch ch" ptType="node node" st="1 1" cnt="1 0" func="cnt" op="equ" val="2">
                            <dgm:alg type="cycle">
                              <dgm:param type="ctrShpMap" val="fNode"/>
                              <dgm:param type="stAng" val="315"/>
                              <dgm:param type="spanAng" val="-90"/>
                            </dgm:alg>
                          </dgm:if>
                          <dgm:else name="Name106">
                            <dgm:alg type="cycle">
                              <dgm:param type="ctrShpMap" val="fNode"/>
                              <dgm:param type="stAng" val="0"/>
                              <dgm:param type="spanAng" val="-180"/>
                            </dgm:alg>
                          </dgm:else>
                        </dgm:choose>
                      </dgm:if>
                      <dgm:if name="Name107" axis="ch" ptType="node" func="cnt" op="equ" val="2">
                        <dgm:choose name="Name108">
                          <dgm:if name="Name109" axis="ch ch" ptType="node node" st="1 1" cnt="1 0" func="cnt" op="equ" val="1">
                            <dgm:alg type="cycle">
                              <dgm:param type="ctrShpMap" val="fNode"/>
                              <dgm:param type="stAng" val="0"/>
                            </dgm:alg>
                          </dgm:if>
                          <dgm:if name="Name110" axis="ch ch" ptType="node node" st="1 1" cnt="1 0" func="cnt" op="equ" val="2">
                            <dgm:alg type="cycle">
                              <dgm:param type="ctrShpMap" val="fNode"/>
                              <dgm:param type="stAng" val="45"/>
                              <dgm:param type="spanAng" val="-90"/>
                            </dgm:alg>
                          </dgm:if>
                          <dgm:else name="Name111">
                            <dgm:alg type="cycle">
                              <dgm:param type="ctrShpMap" val="fNode"/>
                              <dgm:param type="stAng" val="90"/>
                              <dgm:param type="spanAng" val="-180"/>
                            </dgm:alg>
                          </dgm:else>
                        </dgm:choose>
                      </dgm:if>
                      <dgm:if name="Name112" axis="ch" ptType="node" func="cnt" op="equ" val="3">
                        <dgm:choose name="Name113">
                          <dgm:if name="Name114" axis="ch ch" ptType="node node" st="1 1" cnt="1 0" func="cnt" op="equ" val="1">
                            <dgm:alg type="cycle">
                              <dgm:param type="ctrShpMap" val="fNode"/>
                              <dgm:param type="stAng" val="0"/>
                            </dgm:alg>
                          </dgm:if>
                          <dgm:if name="Name115" axis="ch ch" ptType="node node" st="1 1" cnt="1 0" func="cnt" op="equ" val="2">
                            <dgm:alg type="cycle">
                              <dgm:param type="ctrShpMap" val="fNode"/>
                              <dgm:param type="stAng" val="45"/>
                              <dgm:param type="spanAng" val="-90"/>
                            </dgm:alg>
                          </dgm:if>
                          <dgm:else name="Name116">
                            <dgm:alg type="cycle">
                              <dgm:param type="ctrShpMap" val="fNode"/>
                              <dgm:param type="stAng" val="90"/>
                              <dgm:param type="spanAng" val="-180"/>
                            </dgm:alg>
                          </dgm:else>
                        </dgm:choose>
                      </dgm:if>
                      <dgm:if name="Name117" axis="ch" ptType="node" func="cnt" op="equ" val="4">
                        <dgm:choose name="Name118">
                          <dgm:if name="Name119" axis="ch ch" ptType="node node" st="1 1" cnt="1 0" func="cnt" op="equ" val="1">
                            <dgm:alg type="cycle">
                              <dgm:param type="ctrShpMap" val="fNode"/>
                              <dgm:param type="stAng" val="0"/>
                            </dgm:alg>
                          </dgm:if>
                          <dgm:if name="Name120" axis="ch ch" ptType="node node" st="1 1" cnt="1 0" func="cnt" op="equ" val="2">
                            <dgm:alg type="cycle">
                              <dgm:param type="ctrShpMap" val="fNode"/>
                              <dgm:param type="stAng" val="45"/>
                              <dgm:param type="spanAng" val="-90"/>
                            </dgm:alg>
                          </dgm:if>
                          <dgm:else name="Name121">
                            <dgm:alg type="cycle">
                              <dgm:param type="ctrShpMap" val="fNode"/>
                              <dgm:param type="stAng" val="67.5"/>
                              <dgm:param type="spanAng" val="-135"/>
                            </dgm:alg>
                          </dgm:else>
                        </dgm:choose>
                      </dgm:if>
                      <dgm:if name="Name122" axis="ch" ptType="node" func="cnt" op="equ" val="5">
                        <dgm:choose name="Name123">
                          <dgm:if name="Name124" axis="ch ch" ptType="node node" st="1 1" cnt="1 0" func="cnt" op="equ" val="1">
                            <dgm:alg type="cycle">
                              <dgm:param type="ctrShpMap" val="fNode"/>
                              <dgm:param type="stAng" val="0"/>
                            </dgm:alg>
                          </dgm:if>
                          <dgm:if name="Name125" axis="ch ch" ptType="node node" st="1 1" cnt="1 0" func="cnt" op="equ" val="2">
                            <dgm:alg type="cycle">
                              <dgm:param type="ctrShpMap" val="fNode"/>
                              <dgm:param type="stAng" val="45"/>
                              <dgm:param type="spanAng" val="-90"/>
                            </dgm:alg>
                          </dgm:if>
                          <dgm:else name="Name126">
                            <dgm:alg type="cycle">
                              <dgm:param type="ctrShpMap" val="fNode"/>
                              <dgm:param type="stAng" val="0"/>
                              <dgm:param type="spanAng" val="-360"/>
                            </dgm:alg>
                          </dgm:else>
                        </dgm:choose>
                      </dgm:if>
                      <dgm:if name="Name127" axis="ch" ptType="node" func="cnt" op="equ" val="6">
                        <dgm:choose name="Name128">
                          <dgm:if name="Name129" axis="ch ch" ptType="node node" st="1 1" cnt="1 0" func="cnt" op="equ" val="1">
                            <dgm:alg type="cycle">
                              <dgm:param type="ctrShpMap" val="fNode"/>
                              <dgm:param type="stAng" val="0"/>
                            </dgm:alg>
                          </dgm:if>
                          <dgm:if name="Name130" axis="ch ch" ptType="node node" st="1 1" cnt="1 0" func="cnt" op="equ" val="2">
                            <dgm:alg type="cycle">
                              <dgm:param type="ctrShpMap" val="fNode"/>
                              <dgm:param type="stAng" val="45"/>
                              <dgm:param type="spanAng" val="-90"/>
                            </dgm:alg>
                          </dgm:if>
                          <dgm:else name="Name131">
                            <dgm:alg type="cycle">
                              <dgm:param type="ctrShpMap" val="fNode"/>
                              <dgm:param type="stAng" val="0"/>
                              <dgm:param type="spanAng" val="-360"/>
                            </dgm:alg>
                          </dgm:else>
                        </dgm:choose>
                      </dgm:if>
                      <dgm:if name="Name132" axis="ch" ptType="node" func="cnt" op="gte" val="7">
                        <dgm:choose name="Name133">
                          <dgm:if name="Name134" axis="ch ch" ptType="node node" st="1 1" cnt="1 0" func="cnt" op="equ" val="1">
                            <dgm:alg type="cycle">
                              <dgm:param type="ctrShpMap" val="fNode"/>
                              <dgm:param type="stAng" val="0"/>
                            </dgm:alg>
                          </dgm:if>
                          <dgm:if name="Name135" axis="ch ch" ptType="node node" st="1 1" cnt="1 0" func="cnt" op="equ" val="2">
                            <dgm:alg type="cycle">
                              <dgm:param type="ctrShpMap" val="fNode"/>
                              <dgm:param type="stAng" val="45"/>
                              <dgm:param type="spanAng" val="-90"/>
                            </dgm:alg>
                          </dgm:if>
                          <dgm:else name="Name136">
                            <dgm:alg type="cycle">
                              <dgm:param type="ctrShpMap" val="fNode"/>
                              <dgm:param type="stAng" val="0"/>
                              <dgm:param type="spanAng" val="-360"/>
                            </dgm:alg>
                          </dgm:else>
                        </dgm:choose>
                      </dgm:if>
                      <dgm:else name="Name137"/>
                    </dgm:choose>
                  </dgm:else>
                </dgm:choose>
                <dgm:shape xmlns:r="http://schemas.openxmlformats.org/officeDocument/2006/relationships" r:blip="">
                  <dgm:adjLst/>
                </dgm:shape>
                <dgm:presOf/>
                <dgm:constrLst>
                  <dgm:constr type="sp" refType="w" fact="0.1"/>
                  <dgm:constr type="sibSp" refType="w" fact="0.1"/>
                </dgm:constrLst>
                <dgm:forEach name="Name138" axis="ch" ptType="node" cnt="1">
                  <dgm:layoutNode name="childCenter1"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139" axis="ch">
                    <dgm:forEach name="Name140" axis="self" ptType="parTrans">
                      <dgm:layoutNode name="Name141">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142" axis="self" ptType="node">
                      <dgm:layoutNode name="text1"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143" axis="ch" ptType="parTrans" cnt="1">
                <dgm:layoutNode name="Name144">
                  <dgm:alg type="conn">
                    <dgm:param type="dim" val="1D"/>
                    <dgm:param type="begPts" val="auto"/>
                    <dgm:param type="endPts" val="auto"/>
                    <dgm:param type="endSty" val="noArr"/>
                    <dgm:param type="srcNode" val="textCenter"/>
                    <dgm:param type="dstNode" val="childCenter1"/>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145"/>
          </dgm:choose>
          <dgm:choose name="Name146">
            <dgm:if name="Name147" axis="ch" ptType="node" func="cnt" op="gte" val="2">
              <dgm:layoutNode name="cycle_2">
                <dgm:choose name="Name148">
                  <dgm:if name="Name149" func="var" arg="dir" op="equ" val="norm">
                    <dgm:choose name="Name150">
                      <dgm:if name="Name151" axis="ch" ptType="node" func="cnt" op="equ" val="2">
                        <dgm:choose name="Name152">
                          <dgm:if name="Name153" axis="ch ch" ptType="node node" st="2 1" cnt="1 0" func="cnt" op="equ" val="1">
                            <dgm:alg type="cycle">
                              <dgm:param type="ctrShpMap" val="fNode"/>
                              <dgm:param type="stAng" val="180"/>
                            </dgm:alg>
                          </dgm:if>
                          <dgm:if name="Name154" axis="ch ch" ptType="node node" st="2 1" cnt="1 0" func="cnt" op="equ" val="2">
                            <dgm:alg type="cycle">
                              <dgm:param type="ctrShpMap" val="fNode"/>
                              <dgm:param type="stAng" val="135"/>
                              <dgm:param type="spanAng" val="90"/>
                            </dgm:alg>
                          </dgm:if>
                          <dgm:else name="Name155">
                            <dgm:alg type="cycle">
                              <dgm:param type="ctrShpMap" val="fNode"/>
                              <dgm:param type="stAng" val="90"/>
                              <dgm:param type="spanAng" val="180"/>
                            </dgm:alg>
                          </dgm:else>
                        </dgm:choose>
                      </dgm:if>
                      <dgm:if name="Name156" axis="ch" ptType="node" func="cnt" op="equ" val="3">
                        <dgm:choose name="Name157">
                          <dgm:if name="Name158" axis="ch ch" ptType="node node" st="2 1" cnt="1 0" func="cnt" op="equ" val="1">
                            <dgm:alg type="cycle">
                              <dgm:param type="ctrShpMap" val="fNode"/>
                              <dgm:param type="stAng" val="120"/>
                              <dgm:param type="horzAlign" val="r"/>
                              <dgm:param type="vertAlign" val="b"/>
                            </dgm:alg>
                          </dgm:if>
                          <dgm:if name="Name159" axis="ch ch" ptType="node node" st="2 1" cnt="1 0" func="cnt" op="equ" val="2">
                            <dgm:alg type="cycle">
                              <dgm:param type="ctrShpMap" val="fNode"/>
                              <dgm:param type="stAng" val="75"/>
                              <dgm:param type="spanAng" val="90"/>
                              <dgm:param type="horzAlign" val="r"/>
                              <dgm:param type="vertAlign" val="b"/>
                            </dgm:alg>
                          </dgm:if>
                          <dgm:else name="Name160">
                            <dgm:alg type="cycle">
                              <dgm:param type="ctrShpMap" val="fNode"/>
                              <dgm:param type="stAng" val="30"/>
                              <dgm:param type="spanAng" val="180"/>
                            </dgm:alg>
                          </dgm:else>
                        </dgm:choose>
                      </dgm:if>
                      <dgm:if name="Name161" axis="ch" ptType="node" func="cnt" op="equ" val="4">
                        <dgm:choose name="Name162">
                          <dgm:if name="Name163" axis="ch ch" ptType="node node" st="2 1" cnt="1 0" func="cnt" op="equ" val="1">
                            <dgm:alg type="cycle">
                              <dgm:param type="ctrShpMap" val="fNode"/>
                              <dgm:param type="stAng" val="90"/>
                            </dgm:alg>
                          </dgm:if>
                          <dgm:if name="Name164" axis="ch ch" ptType="node node" st="2 1" cnt="1 0" func="cnt" op="equ" val="2">
                            <dgm:alg type="cycle">
                              <dgm:param type="ctrShpMap" val="fNode"/>
                              <dgm:param type="stAng" val="45"/>
                              <dgm:param type="spanAng" val="90"/>
                            </dgm:alg>
                          </dgm:if>
                          <dgm:else name="Name165">
                            <dgm:alg type="cycle">
                              <dgm:param type="ctrShpMap" val="fNode"/>
                              <dgm:param type="stAng" val="22.5"/>
                              <dgm:param type="spanAng" val="135"/>
                            </dgm:alg>
                          </dgm:else>
                        </dgm:choose>
                      </dgm:if>
                      <dgm:if name="Name166" axis="ch" ptType="node" func="cnt" op="equ" val="5">
                        <dgm:choose name="Name167">
                          <dgm:if name="Name168" axis="ch ch" ptType="node node" st="2 1" cnt="1 0" func="cnt" op="equ" val="1">
                            <dgm:alg type="cycle">
                              <dgm:param type="ctrShpMap" val="fNode"/>
                              <dgm:param type="stAng" val="72"/>
                            </dgm:alg>
                          </dgm:if>
                          <dgm:if name="Name169" axis="ch ch" ptType="node node" st="2 1" cnt="1 0" func="cnt" op="equ" val="2">
                            <dgm:alg type="cycle">
                              <dgm:param type="ctrShpMap" val="fNode"/>
                              <dgm:param type="stAng" val="27"/>
                              <dgm:param type="spanAng" val="90"/>
                            </dgm:alg>
                          </dgm:if>
                          <dgm:else name="Name170">
                            <dgm:alg type="cycle">
                              <dgm:param type="ctrShpMap" val="fNode"/>
                              <dgm:param type="stAng" val="0"/>
                              <dgm:param type="spanAng" val="360"/>
                            </dgm:alg>
                          </dgm:else>
                        </dgm:choose>
                      </dgm:if>
                      <dgm:if name="Name171" axis="ch" ptType="node" func="cnt" op="equ" val="6">
                        <dgm:choose name="Name172">
                          <dgm:if name="Name173" axis="ch ch" ptType="node node" st="2 1" cnt="1 0" func="cnt" op="equ" val="1">
                            <dgm:alg type="cycle">
                              <dgm:param type="ctrShpMap" val="fNode"/>
                              <dgm:param type="stAng" val="60"/>
                            </dgm:alg>
                          </dgm:if>
                          <dgm:if name="Name174" axis="ch ch" ptType="node node" st="2 1" cnt="1 0" func="cnt" op="equ" val="2">
                            <dgm:alg type="cycle">
                              <dgm:param type="ctrShpMap" val="fNode"/>
                              <dgm:param type="stAng" val="15"/>
                              <dgm:param type="spanAng" val="90"/>
                            </dgm:alg>
                          </dgm:if>
                          <dgm:else name="Name175">
                            <dgm:alg type="cycle">
                              <dgm:param type="ctrShpMap" val="fNode"/>
                              <dgm:param type="stAng" val="0"/>
                              <dgm:param type="spanAng" val="360"/>
                            </dgm:alg>
                          </dgm:else>
                        </dgm:choose>
                      </dgm:if>
                      <dgm:if name="Name176" axis="ch" ptType="node" func="cnt" op="gte" val="7">
                        <dgm:choose name="Name177">
                          <dgm:if name="Name178" axis="ch ch" ptType="node node" st="2 1" cnt="1 0" func="cnt" op="equ" val="1">
                            <dgm:alg type="cycle">
                              <dgm:param type="ctrShpMap" val="fNode"/>
                              <dgm:param type="stAng" val="51"/>
                            </dgm:alg>
                          </dgm:if>
                          <dgm:if name="Name179" axis="ch ch" ptType="node node" st="2 1" cnt="1 0" func="cnt" op="equ" val="2">
                            <dgm:alg type="cycle">
                              <dgm:param type="ctrShpMap" val="fNode"/>
                              <dgm:param type="stAng" val="6"/>
                              <dgm:param type="spanAng" val="90"/>
                            </dgm:alg>
                          </dgm:if>
                          <dgm:else name="Name180">
                            <dgm:alg type="cycle">
                              <dgm:param type="ctrShpMap" val="fNode"/>
                              <dgm:param type="stAng" val="0"/>
                              <dgm:param type="spanAng" val="360"/>
                            </dgm:alg>
                          </dgm:else>
                        </dgm:choose>
                      </dgm:if>
                      <dgm:else name="Name181"/>
                    </dgm:choose>
                  </dgm:if>
                  <dgm:else name="Name182">
                    <dgm:choose name="Name183">
                      <dgm:if name="Name184" axis="ch" ptType="node" func="cnt" op="equ" val="2">
                        <dgm:choose name="Name185">
                          <dgm:if name="Name186" axis="ch ch" ptType="node node" st="2 1" cnt="1 0" func="cnt" op="equ" val="1">
                            <dgm:alg type="cycle">
                              <dgm:param type="ctrShpMap" val="fNode"/>
                              <dgm:param type="stAng" val="180"/>
                            </dgm:alg>
                          </dgm:if>
                          <dgm:if name="Name187" axis="ch ch" ptType="node node" st="2 1" cnt="1 0" func="cnt" op="equ" val="2">
                            <dgm:alg type="cycle">
                              <dgm:param type="ctrShpMap" val="fNode"/>
                              <dgm:param type="stAng" val="225"/>
                              <dgm:param type="spanAng" val="-90"/>
                            </dgm:alg>
                          </dgm:if>
                          <dgm:else name="Name188">
                            <dgm:alg type="cycle">
                              <dgm:param type="ctrShpMap" val="fNode"/>
                              <dgm:param type="stAng" val="270"/>
                              <dgm:param type="spanAng" val="-180"/>
                            </dgm:alg>
                          </dgm:else>
                        </dgm:choose>
                      </dgm:if>
                      <dgm:if name="Name189" axis="ch" ptType="node" func="cnt" op="equ" val="3">
                        <dgm:choose name="Name190">
                          <dgm:if name="Name191" axis="ch ch" ptType="node node" st="2 1" cnt="1 0" func="cnt" op="equ" val="1">
                            <dgm:alg type="cycle">
                              <dgm:param type="ctrShpMap" val="fNode"/>
                              <dgm:param type="stAng" val="240"/>
                              <dgm:param type="horzAlign" val="l"/>
                              <dgm:param type="vertAlign" val="b"/>
                            </dgm:alg>
                          </dgm:if>
                          <dgm:if name="Name192" axis="ch ch" ptType="node node" st="2 1" cnt="1 0" func="cnt" op="equ" val="2">
                            <dgm:alg type="cycle">
                              <dgm:param type="ctrShpMap" val="fNode"/>
                              <dgm:param type="stAng" val="285"/>
                              <dgm:param type="spanAng" val="-90"/>
                              <dgm:param type="horzAlign" val="l"/>
                              <dgm:param type="vertAlign" val="b"/>
                            </dgm:alg>
                          </dgm:if>
                          <dgm:else name="Name193">
                            <dgm:alg type="cycle">
                              <dgm:param type="ctrShpMap" val="fNode"/>
                              <dgm:param type="stAng" val="330"/>
                              <dgm:param type="spanAng" val="-180"/>
                            </dgm:alg>
                          </dgm:else>
                        </dgm:choose>
                      </dgm:if>
                      <dgm:if name="Name194" axis="ch" ptType="node" func="cnt" op="equ" val="4">
                        <dgm:choose name="Name195">
                          <dgm:if name="Name196" axis="ch ch" ptType="node node" st="2 1" cnt="1 0" func="cnt" op="equ" val="1">
                            <dgm:alg type="cycle">
                              <dgm:param type="ctrShpMap" val="fNode"/>
                              <dgm:param type="stAng" val="270"/>
                            </dgm:alg>
                          </dgm:if>
                          <dgm:if name="Name197" axis="ch ch" ptType="node node" st="2 1" cnt="1 0" func="cnt" op="equ" val="2">
                            <dgm:alg type="cycle">
                              <dgm:param type="ctrShpMap" val="fNode"/>
                              <dgm:param type="stAng" val="315"/>
                              <dgm:param type="spanAng" val="-90"/>
                            </dgm:alg>
                          </dgm:if>
                          <dgm:else name="Name198">
                            <dgm:alg type="cycle">
                              <dgm:param type="ctrShpMap" val="fNode"/>
                              <dgm:param type="stAng" val="337.5"/>
                              <dgm:param type="spanAng" val="-135"/>
                            </dgm:alg>
                          </dgm:else>
                        </dgm:choose>
                      </dgm:if>
                      <dgm:if name="Name199" axis="ch" ptType="node" func="cnt" op="equ" val="5">
                        <dgm:choose name="Name200">
                          <dgm:if name="Name201" axis="ch ch" ptType="node node" st="2 1" cnt="1 0" func="cnt" op="equ" val="1">
                            <dgm:alg type="cycle">
                              <dgm:param type="ctrShpMap" val="fNode"/>
                              <dgm:param type="stAng" val="288"/>
                            </dgm:alg>
                          </dgm:if>
                          <dgm:if name="Name202" axis="ch ch" ptType="node node" st="2 1" cnt="1 0" func="cnt" op="equ" val="2">
                            <dgm:alg type="cycle">
                              <dgm:param type="ctrShpMap" val="fNode"/>
                              <dgm:param type="stAng" val="333"/>
                              <dgm:param type="spanAng" val="-90"/>
                            </dgm:alg>
                          </dgm:if>
                          <dgm:else name="Name203">
                            <dgm:alg type="cycle">
                              <dgm:param type="ctrShpMap" val="fNode"/>
                              <dgm:param type="stAng" val="0"/>
                              <dgm:param type="spanAng" val="-360"/>
                            </dgm:alg>
                          </dgm:else>
                        </dgm:choose>
                      </dgm:if>
                      <dgm:if name="Name204" axis="ch" ptType="node" func="cnt" op="equ" val="6">
                        <dgm:choose name="Name205">
                          <dgm:if name="Name206" axis="ch ch" ptType="node node" st="2 1" cnt="1 0" func="cnt" op="equ" val="1">
                            <dgm:alg type="cycle">
                              <dgm:param type="ctrShpMap" val="fNode"/>
                              <dgm:param type="stAng" val="300"/>
                            </dgm:alg>
                          </dgm:if>
                          <dgm:if name="Name207" axis="ch ch" ptType="node node" st="2 1" cnt="1 0" func="cnt" op="equ" val="2">
                            <dgm:alg type="cycle">
                              <dgm:param type="ctrShpMap" val="fNode"/>
                              <dgm:param type="stAng" val="345"/>
                              <dgm:param type="spanAng" val="-90"/>
                            </dgm:alg>
                          </dgm:if>
                          <dgm:else name="Name208">
                            <dgm:alg type="cycle">
                              <dgm:param type="ctrShpMap" val="fNode"/>
                              <dgm:param type="stAng" val="0"/>
                              <dgm:param type="spanAng" val="-360"/>
                            </dgm:alg>
                          </dgm:else>
                        </dgm:choose>
                      </dgm:if>
                      <dgm:if name="Name209" axis="ch" ptType="node" func="cnt" op="gte" val="7">
                        <dgm:choose name="Name210">
                          <dgm:if name="Name211" axis="ch ch" ptType="node node" st="2 1" cnt="1 0" func="cnt" op="equ" val="1">
                            <dgm:alg type="cycle">
                              <dgm:param type="ctrShpMap" val="fNode"/>
                              <dgm:param type="stAng" val="308"/>
                            </dgm:alg>
                          </dgm:if>
                          <dgm:if name="Name212" axis="ch ch" ptType="node node" st="2 1" cnt="1 0" func="cnt" op="equ" val="2">
                            <dgm:alg type="cycle">
                              <dgm:param type="ctrShpMap" val="fNode"/>
                              <dgm:param type="stAng" val="353"/>
                              <dgm:param type="spanAng" val="-90"/>
                            </dgm:alg>
                          </dgm:if>
                          <dgm:else name="Name213">
                            <dgm:alg type="cycle">
                              <dgm:param type="ctrShpMap" val="fNode"/>
                              <dgm:param type="stAng" val="0"/>
                              <dgm:param type="spanAng" val="-360"/>
                            </dgm:alg>
                          </dgm:else>
                        </dgm:choose>
                      </dgm:if>
                      <dgm:else name="Name214"/>
                    </dgm:choose>
                  </dgm:else>
                </dgm:choose>
                <dgm:shape xmlns:r="http://schemas.openxmlformats.org/officeDocument/2006/relationships" r:blip="">
                  <dgm:adjLst/>
                </dgm:shape>
                <dgm:presOf/>
                <dgm:constrLst>
                  <dgm:constr type="sp" refType="w" fact="0.1"/>
                  <dgm:constr type="sibSp" refType="w" fact="0.1"/>
                </dgm:constrLst>
                <dgm:forEach name="Name215" axis="ch" ptType="node" st="2" cnt="1">
                  <dgm:layoutNode name="childCenter2"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16" axis="ch">
                    <dgm:forEach name="Name217" axis="self" ptType="parTrans">
                      <dgm:layoutNode name="Name218">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19" axis="self" ptType="node">
                      <dgm:layoutNode name="text2"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20" axis="ch" ptType="parTrans" st="2" cnt="1">
                <dgm:layoutNode name="Name221">
                  <dgm:alg type="conn">
                    <dgm:param type="dim" val="1D"/>
                    <dgm:param type="begPts" val="auto"/>
                    <dgm:param type="endPts" val="auto"/>
                    <dgm:param type="endSty" val="noArr"/>
                    <dgm:param type="srcNode" val="textCenter"/>
                    <dgm:param type="dstNode" val="childCenter2"/>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22"/>
          </dgm:choose>
          <dgm:choose name="Name223">
            <dgm:if name="Name224" axis="ch" ptType="node" func="cnt" op="gte" val="3">
              <dgm:layoutNode name="cycle_3">
                <dgm:choose name="Name225">
                  <dgm:if name="Name226" func="var" arg="dir" op="equ" val="norm">
                    <dgm:choose name="Name227">
                      <dgm:if name="Name228" axis="ch" ptType="node" func="cnt" op="equ" val="3">
                        <dgm:choose name="Name229">
                          <dgm:if name="Name230" axis="ch ch" ptType="node node" st="3 1" cnt="1 0" func="cnt" op="equ" val="1">
                            <dgm:alg type="cycle">
                              <dgm:param type="ctrShpMap" val="fNode"/>
                              <dgm:param type="stAng" val="240"/>
                              <dgm:param type="horzAlign" val="l"/>
                              <dgm:param type="vertAlign" val="b"/>
                            </dgm:alg>
                          </dgm:if>
                          <dgm:if name="Name231" axis="ch ch" ptType="node node" st="3 1" cnt="1 0" func="cnt" op="equ" val="2">
                            <dgm:alg type="cycle">
                              <dgm:param type="ctrShpMap" val="fNode"/>
                              <dgm:param type="stAng" val="195"/>
                              <dgm:param type="spanAng" val="90"/>
                              <dgm:param type="horzAlign" val="l"/>
                              <dgm:param type="vertAlign" val="b"/>
                            </dgm:alg>
                          </dgm:if>
                          <dgm:else name="Name232">
                            <dgm:alg type="cycle">
                              <dgm:param type="ctrShpMap" val="fNode"/>
                              <dgm:param type="stAng" val="150"/>
                              <dgm:param type="spanAng" val="180"/>
                            </dgm:alg>
                          </dgm:else>
                        </dgm:choose>
                      </dgm:if>
                      <dgm:if name="Name233" axis="ch" ptType="node" func="cnt" op="equ" val="4">
                        <dgm:choose name="Name234">
                          <dgm:if name="Name235" axis="ch ch" ptType="node node" st="3 1" cnt="1 0" func="cnt" op="equ" val="1">
                            <dgm:alg type="cycle">
                              <dgm:param type="ctrShpMap" val="fNode"/>
                              <dgm:param type="stAng" val="180"/>
                            </dgm:alg>
                          </dgm:if>
                          <dgm:if name="Name236" axis="ch ch" ptType="node node" st="3 1" cnt="1 0" func="cnt" op="equ" val="2">
                            <dgm:alg type="cycle">
                              <dgm:param type="ctrShpMap" val="fNode"/>
                              <dgm:param type="stAng" val="135"/>
                              <dgm:param type="spanAng" val="90"/>
                            </dgm:alg>
                          </dgm:if>
                          <dgm:else name="Name237">
                            <dgm:alg type="cycle">
                              <dgm:param type="ctrShpMap" val="fNode"/>
                              <dgm:param type="stAng" val="112.5"/>
                              <dgm:param type="spanAng" val="135"/>
                            </dgm:alg>
                          </dgm:else>
                        </dgm:choose>
                      </dgm:if>
                      <dgm:if name="Name238" axis="ch" ptType="node" func="cnt" op="equ" val="5">
                        <dgm:choose name="Name239">
                          <dgm:if name="Name240" axis="ch ch" ptType="node node" st="3 1" cnt="1 0" func="cnt" op="equ" val="1">
                            <dgm:alg type="cycle">
                              <dgm:param type="ctrShpMap" val="fNode"/>
                              <dgm:param type="stAng" val="144"/>
                            </dgm:alg>
                          </dgm:if>
                          <dgm:if name="Name241" axis="ch ch" ptType="node node" st="3 1" cnt="1 0" func="cnt" op="equ" val="2">
                            <dgm:alg type="cycle">
                              <dgm:param type="ctrShpMap" val="fNode"/>
                              <dgm:param type="stAng" val="99"/>
                              <dgm:param type="spanAng" val="90"/>
                            </dgm:alg>
                          </dgm:if>
                          <dgm:else name="Name242">
                            <dgm:alg type="cycle">
                              <dgm:param type="ctrShpMap" val="fNode"/>
                              <dgm:param type="stAng" val="0"/>
                              <dgm:param type="spanAng" val="360"/>
                            </dgm:alg>
                          </dgm:else>
                        </dgm:choose>
                      </dgm:if>
                      <dgm:if name="Name243" axis="ch" ptType="node" func="cnt" op="equ" val="6">
                        <dgm:choose name="Name244">
                          <dgm:if name="Name245" axis="ch ch" ptType="node node" st="3 1" cnt="1 0" func="cnt" op="equ" val="1">
                            <dgm:alg type="cycle">
                              <dgm:param type="ctrShpMap" val="fNode"/>
                              <dgm:param type="stAng" val="120"/>
                            </dgm:alg>
                          </dgm:if>
                          <dgm:if name="Name246" axis="ch ch" ptType="node node" st="3 1" cnt="1 0" func="cnt" op="equ" val="2">
                            <dgm:alg type="cycle">
                              <dgm:param type="ctrShpMap" val="fNode"/>
                              <dgm:param type="stAng" val="75"/>
                              <dgm:param type="spanAng" val="90"/>
                            </dgm:alg>
                          </dgm:if>
                          <dgm:else name="Name247">
                            <dgm:alg type="cycle">
                              <dgm:param type="ctrShpMap" val="fNode"/>
                              <dgm:param type="stAng" val="0"/>
                              <dgm:param type="spanAng" val="360"/>
                            </dgm:alg>
                          </dgm:else>
                        </dgm:choose>
                      </dgm:if>
                      <dgm:if name="Name248" axis="ch" ptType="node" func="cnt" op="gte" val="7">
                        <dgm:choose name="Name249">
                          <dgm:if name="Name250" axis="ch ch" ptType="node node" st="3 1" cnt="1 0" func="cnt" op="equ" val="1">
                            <dgm:alg type="cycle">
                              <dgm:param type="ctrShpMap" val="fNode"/>
                              <dgm:param type="stAng" val="102"/>
                            </dgm:alg>
                          </dgm:if>
                          <dgm:if name="Name251" axis="ch ch" ptType="node node" st="3 1" cnt="1 0" func="cnt" op="equ" val="2">
                            <dgm:alg type="cycle">
                              <dgm:param type="ctrShpMap" val="fNode"/>
                              <dgm:param type="stAng" val="57"/>
                              <dgm:param type="spanAng" val="90"/>
                            </dgm:alg>
                          </dgm:if>
                          <dgm:else name="Name252">
                            <dgm:alg type="cycle">
                              <dgm:param type="ctrShpMap" val="fNode"/>
                              <dgm:param type="stAng" val="0"/>
                              <dgm:param type="spanAng" val="360"/>
                            </dgm:alg>
                          </dgm:else>
                        </dgm:choose>
                      </dgm:if>
                      <dgm:else name="Name253"/>
                    </dgm:choose>
                  </dgm:if>
                  <dgm:else name="Name254">
                    <dgm:choose name="Name255">
                      <dgm:if name="Name256" axis="ch" ptType="node" func="cnt" op="equ" val="3">
                        <dgm:choose name="Name257">
                          <dgm:if name="Name258" axis="ch ch" ptType="node node" st="3 1" cnt="1 0" func="cnt" op="equ" val="1">
                            <dgm:alg type="cycle">
                              <dgm:param type="ctrShpMap" val="fNode"/>
                              <dgm:param type="stAng" val="120"/>
                              <dgm:param type="horzAlign" val="r"/>
                              <dgm:param type="vertAlign" val="b"/>
                            </dgm:alg>
                          </dgm:if>
                          <dgm:if name="Name259" axis="ch ch" ptType="node node" st="3 1" cnt="1 0" func="cnt" op="equ" val="2">
                            <dgm:alg type="cycle">
                              <dgm:param type="ctrShpMap" val="fNode"/>
                              <dgm:param type="stAng" val="165"/>
                              <dgm:param type="spanAng" val="-90"/>
                              <dgm:param type="horzAlign" val="r"/>
                              <dgm:param type="vertAlign" val="b"/>
                            </dgm:alg>
                          </dgm:if>
                          <dgm:else name="Name260">
                            <dgm:alg type="cycle">
                              <dgm:param type="ctrShpMap" val="fNode"/>
                              <dgm:param type="stAng" val="210"/>
                              <dgm:param type="spanAng" val="-180"/>
                            </dgm:alg>
                          </dgm:else>
                        </dgm:choose>
                      </dgm:if>
                      <dgm:if name="Name261" axis="ch" ptType="node" func="cnt" op="equ" val="4">
                        <dgm:choose name="Name262">
                          <dgm:if name="Name263" axis="ch ch" ptType="node node" st="3 1" cnt="1 0" func="cnt" op="equ" val="1">
                            <dgm:alg type="cycle">
                              <dgm:param type="ctrShpMap" val="fNode"/>
                              <dgm:param type="stAng" val="180"/>
                            </dgm:alg>
                          </dgm:if>
                          <dgm:if name="Name264" axis="ch ch" ptType="node node" st="3 1" cnt="1 0" func="cnt" op="equ" val="2">
                            <dgm:alg type="cycle">
                              <dgm:param type="ctrShpMap" val="fNode"/>
                              <dgm:param type="stAng" val="225"/>
                              <dgm:param type="spanAng" val="-90"/>
                            </dgm:alg>
                          </dgm:if>
                          <dgm:else name="Name265">
                            <dgm:alg type="cycle">
                              <dgm:param type="ctrShpMap" val="fNode"/>
                              <dgm:param type="stAng" val="247.5"/>
                              <dgm:param type="spanAng" val="-135"/>
                            </dgm:alg>
                          </dgm:else>
                        </dgm:choose>
                      </dgm:if>
                      <dgm:if name="Name266" axis="ch" ptType="node" func="cnt" op="equ" val="5">
                        <dgm:choose name="Name267">
                          <dgm:if name="Name268" axis="ch ch" ptType="node node" st="3 1" cnt="1 0" func="cnt" op="equ" val="1">
                            <dgm:alg type="cycle">
                              <dgm:param type="ctrShpMap" val="fNode"/>
                              <dgm:param type="stAng" val="216"/>
                            </dgm:alg>
                          </dgm:if>
                          <dgm:if name="Name269" axis="ch ch" ptType="node node" st="3 1" cnt="1 0" func="cnt" op="equ" val="2">
                            <dgm:alg type="cycle">
                              <dgm:param type="ctrShpMap" val="fNode"/>
                              <dgm:param type="stAng" val="261"/>
                              <dgm:param type="spanAng" val="-90"/>
                            </dgm:alg>
                          </dgm:if>
                          <dgm:else name="Name270">
                            <dgm:alg type="cycle">
                              <dgm:param type="ctrShpMap" val="fNode"/>
                              <dgm:param type="stAng" val="0"/>
                              <dgm:param type="spanAng" val="-360"/>
                            </dgm:alg>
                          </dgm:else>
                        </dgm:choose>
                      </dgm:if>
                      <dgm:if name="Name271" axis="ch" ptType="node" func="cnt" op="equ" val="6">
                        <dgm:choose name="Name272">
                          <dgm:if name="Name273" axis="ch ch" ptType="node node" st="3 1" cnt="1 0" func="cnt" op="equ" val="1">
                            <dgm:alg type="cycle">
                              <dgm:param type="ctrShpMap" val="fNode"/>
                              <dgm:param type="stAng" val="240"/>
                            </dgm:alg>
                          </dgm:if>
                          <dgm:if name="Name274" axis="ch ch" ptType="node node" st="3 1" cnt="1 0" func="cnt" op="equ" val="2">
                            <dgm:alg type="cycle">
                              <dgm:param type="ctrShpMap" val="fNode"/>
                              <dgm:param type="stAng" val="285"/>
                              <dgm:param type="spanAng" val="-90"/>
                            </dgm:alg>
                          </dgm:if>
                          <dgm:else name="Name275">
                            <dgm:alg type="cycle">
                              <dgm:param type="ctrShpMap" val="fNode"/>
                              <dgm:param type="stAng" val="0"/>
                              <dgm:param type="spanAng" val="-360"/>
                            </dgm:alg>
                          </dgm:else>
                        </dgm:choose>
                      </dgm:if>
                      <dgm:if name="Name276" axis="ch" ptType="node" func="cnt" op="gte" val="7">
                        <dgm:choose name="Name277">
                          <dgm:if name="Name278" axis="ch ch" ptType="node node" st="3 1" cnt="1 0" func="cnt" op="equ" val="1">
                            <dgm:alg type="cycle">
                              <dgm:param type="ctrShpMap" val="fNode"/>
                              <dgm:param type="stAng" val="257"/>
                            </dgm:alg>
                          </dgm:if>
                          <dgm:if name="Name279" axis="ch ch" ptType="node node" st="3 1" cnt="1 0" func="cnt" op="equ" val="2">
                            <dgm:alg type="cycle">
                              <dgm:param type="ctrShpMap" val="fNode"/>
                              <dgm:param type="stAng" val="302"/>
                              <dgm:param type="spanAng" val="-90"/>
                            </dgm:alg>
                          </dgm:if>
                          <dgm:else name="Name280">
                            <dgm:alg type="cycle">
                              <dgm:param type="ctrShpMap" val="fNode"/>
                              <dgm:param type="stAng" val="0"/>
                              <dgm:param type="spanAng" val="-360"/>
                            </dgm:alg>
                          </dgm:else>
                        </dgm:choose>
                      </dgm:if>
                      <dgm:else name="Name281"/>
                    </dgm:choose>
                  </dgm:else>
                </dgm:choose>
                <dgm:shape xmlns:r="http://schemas.openxmlformats.org/officeDocument/2006/relationships" r:blip="">
                  <dgm:adjLst/>
                </dgm:shape>
                <dgm:presOf/>
                <dgm:constrLst>
                  <dgm:constr type="sp" refType="w" fact="0.1"/>
                  <dgm:constr type="sibSp" refType="w" fact="0.1"/>
                </dgm:constrLst>
                <dgm:forEach name="Name282" axis="ch" ptType="node" st="3" cnt="1">
                  <dgm:layoutNode name="childCenter3"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83" axis="ch">
                    <dgm:forEach name="Name284" axis="self" ptType="parTrans">
                      <dgm:layoutNode name="Name285">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86" axis="self" ptType="node">
                      <dgm:layoutNode name="text3"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87" axis="ch" ptType="parTrans" st="3" cnt="1">
                <dgm:layoutNode name="Name288">
                  <dgm:alg type="conn">
                    <dgm:param type="dim" val="1D"/>
                    <dgm:param type="begPts" val="auto"/>
                    <dgm:param type="endPts" val="auto"/>
                    <dgm:param type="endSty" val="noArr"/>
                    <dgm:param type="srcNode" val="textCenter"/>
                    <dgm:param type="dstNode" val="childCenter3"/>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89"/>
          </dgm:choose>
          <dgm:choose name="Name290">
            <dgm:if name="Name291" axis="ch" ptType="node" func="cnt" op="gte" val="4">
              <dgm:layoutNode name="cycle_4">
                <dgm:choose name="Name292">
                  <dgm:if name="Name293" func="var" arg="dir" op="equ" val="norm">
                    <dgm:choose name="Name294">
                      <dgm:if name="Name295" axis="ch" ptType="node" func="cnt" op="equ" val="4">
                        <dgm:choose name="Name296">
                          <dgm:if name="Name297" axis="ch ch" ptType="node node" st="4 1" cnt="1 0" func="cnt" op="equ" val="1">
                            <dgm:alg type="cycle">
                              <dgm:param type="ctrShpMap" val="fNode"/>
                              <dgm:param type="stAng" val="270"/>
                            </dgm:alg>
                          </dgm:if>
                          <dgm:if name="Name298" axis="ch ch" ptType="node node" st="4 1" cnt="1 0" func="cnt" op="equ" val="2">
                            <dgm:alg type="cycle">
                              <dgm:param type="ctrShpMap" val="fNode"/>
                              <dgm:param type="stAng" val="225"/>
                              <dgm:param type="spanAng" val="90"/>
                            </dgm:alg>
                          </dgm:if>
                          <dgm:else name="Name299">
                            <dgm:alg type="cycle">
                              <dgm:param type="ctrShpMap" val="fNode"/>
                              <dgm:param type="stAng" val="202.5"/>
                              <dgm:param type="spanAng" val="135"/>
                            </dgm:alg>
                          </dgm:else>
                        </dgm:choose>
                      </dgm:if>
                      <dgm:if name="Name300" axis="ch" ptType="node" func="cnt" op="equ" val="5">
                        <dgm:choose name="Name301">
                          <dgm:if name="Name302" axis="ch ch" ptType="node node" st="4 1" cnt="1 0" func="cnt" op="equ" val="1">
                            <dgm:alg type="cycle">
                              <dgm:param type="ctrShpMap" val="fNode"/>
                              <dgm:param type="stAng" val="216"/>
                            </dgm:alg>
                          </dgm:if>
                          <dgm:if name="Name303" axis="ch ch" ptType="node node" st="4 1" cnt="1 0" func="cnt" op="equ" val="2">
                            <dgm:alg type="cycle">
                              <dgm:param type="ctrShpMap" val="fNode"/>
                              <dgm:param type="stAng" val="171"/>
                              <dgm:param type="spanAng" val="90"/>
                            </dgm:alg>
                          </dgm:if>
                          <dgm:else name="Name304">
                            <dgm:alg type="cycle">
                              <dgm:param type="ctrShpMap" val="fNode"/>
                              <dgm:param type="stAng" val="0"/>
                              <dgm:param type="spanAng" val="360"/>
                            </dgm:alg>
                          </dgm:else>
                        </dgm:choose>
                      </dgm:if>
                      <dgm:if name="Name305" axis="ch" ptType="node" func="cnt" op="equ" val="6">
                        <dgm:choose name="Name306">
                          <dgm:if name="Name307" axis="ch ch" ptType="node node" st="4 1" cnt="1 0" func="cnt" op="equ" val="1">
                            <dgm:alg type="cycle">
                              <dgm:param type="ctrShpMap" val="fNode"/>
                              <dgm:param type="stAng" val="180"/>
                            </dgm:alg>
                          </dgm:if>
                          <dgm:if name="Name308" axis="ch ch" ptType="node node" st="4 1" cnt="1 0" func="cnt" op="equ" val="2">
                            <dgm:alg type="cycle">
                              <dgm:param type="ctrShpMap" val="fNode"/>
                              <dgm:param type="stAng" val="135"/>
                              <dgm:param type="spanAng" val="90"/>
                            </dgm:alg>
                          </dgm:if>
                          <dgm:else name="Name309">
                            <dgm:alg type="cycle">
                              <dgm:param type="ctrShpMap" val="fNode"/>
                              <dgm:param type="stAng" val="0"/>
                              <dgm:param type="spanAng" val="360"/>
                            </dgm:alg>
                          </dgm:else>
                        </dgm:choose>
                      </dgm:if>
                      <dgm:if name="Name310" axis="ch" ptType="node" func="cnt" op="gte" val="7">
                        <dgm:choose name="Name311">
                          <dgm:if name="Name312" axis="ch ch" ptType="node node" st="4 1" cnt="1 0" func="cnt" op="equ" val="1">
                            <dgm:alg type="cycle">
                              <dgm:param type="ctrShpMap" val="fNode"/>
                              <dgm:param type="stAng" val="154"/>
                            </dgm:alg>
                          </dgm:if>
                          <dgm:if name="Name313" axis="ch ch" ptType="node node" st="4 1" cnt="1 0" func="cnt" op="equ" val="2">
                            <dgm:alg type="cycle">
                              <dgm:param type="ctrShpMap" val="fNode"/>
                              <dgm:param type="stAng" val="109"/>
                              <dgm:param type="spanAng" val="90"/>
                            </dgm:alg>
                          </dgm:if>
                          <dgm:else name="Name314">
                            <dgm:alg type="cycle">
                              <dgm:param type="ctrShpMap" val="fNode"/>
                              <dgm:param type="stAng" val="0"/>
                              <dgm:param type="spanAng" val="360"/>
                            </dgm:alg>
                          </dgm:else>
                        </dgm:choose>
                      </dgm:if>
                      <dgm:else name="Name315"/>
                    </dgm:choose>
                  </dgm:if>
                  <dgm:else name="Name316">
                    <dgm:choose name="Name317">
                      <dgm:if name="Name318" axis="ch" ptType="node" func="cnt" op="equ" val="4">
                        <dgm:choose name="Name319">
                          <dgm:if name="Name320" axis="ch ch" ptType="node node" st="4 1" cnt="1 0" func="cnt" op="equ" val="1">
                            <dgm:alg type="cycle">
                              <dgm:param type="ctrShpMap" val="fNode"/>
                              <dgm:param type="stAng" val="90"/>
                            </dgm:alg>
                          </dgm:if>
                          <dgm:if name="Name321" axis="ch ch" ptType="node node" st="4 1" cnt="1 0" func="cnt" op="equ" val="2">
                            <dgm:alg type="cycle">
                              <dgm:param type="ctrShpMap" val="fNode"/>
                              <dgm:param type="stAng" val="135"/>
                              <dgm:param type="spanAng" val="-90"/>
                            </dgm:alg>
                          </dgm:if>
                          <dgm:else name="Name322">
                            <dgm:alg type="cycle">
                              <dgm:param type="ctrShpMap" val="fNode"/>
                              <dgm:param type="stAng" val="157.5"/>
                              <dgm:param type="spanAng" val="-135"/>
                            </dgm:alg>
                          </dgm:else>
                        </dgm:choose>
                      </dgm:if>
                      <dgm:if name="Name323" axis="ch" ptType="node" func="cnt" op="equ" val="5">
                        <dgm:choose name="Name324">
                          <dgm:if name="Name325" axis="ch ch" ptType="node node" st="4 1" cnt="1 0" func="cnt" op="equ" val="1">
                            <dgm:alg type="cycle">
                              <dgm:param type="ctrShpMap" val="fNode"/>
                              <dgm:param type="stAng" val="144"/>
                            </dgm:alg>
                          </dgm:if>
                          <dgm:if name="Name326" axis="ch ch" ptType="node node" st="4 1" cnt="1 0" func="cnt" op="equ" val="2">
                            <dgm:alg type="cycle">
                              <dgm:param type="ctrShpMap" val="fNode"/>
                              <dgm:param type="stAng" val="189"/>
                              <dgm:param type="spanAng" val="-90"/>
                            </dgm:alg>
                          </dgm:if>
                          <dgm:else name="Name327">
                            <dgm:alg type="cycle">
                              <dgm:param type="ctrShpMap" val="fNode"/>
                              <dgm:param type="stAng" val="0"/>
                              <dgm:param type="spanAng" val="-360"/>
                            </dgm:alg>
                          </dgm:else>
                        </dgm:choose>
                      </dgm:if>
                      <dgm:if name="Name328" axis="ch" ptType="node" func="cnt" op="equ" val="6">
                        <dgm:choose name="Name329">
                          <dgm:if name="Name330" axis="ch ch" ptType="node node" st="4 1" cnt="1 0" func="cnt" op="equ" val="1">
                            <dgm:alg type="cycle">
                              <dgm:param type="ctrShpMap" val="fNode"/>
                              <dgm:param type="stAng" val="180"/>
                            </dgm:alg>
                          </dgm:if>
                          <dgm:if name="Name331" axis="ch ch" ptType="node node" st="4 1" cnt="1 0" func="cnt" op="equ" val="2">
                            <dgm:alg type="cycle">
                              <dgm:param type="ctrShpMap" val="fNode"/>
                              <dgm:param type="stAng" val="225"/>
                              <dgm:param type="spanAng" val="-90"/>
                            </dgm:alg>
                          </dgm:if>
                          <dgm:else name="Name332">
                            <dgm:alg type="cycle">
                              <dgm:param type="ctrShpMap" val="fNode"/>
                              <dgm:param type="stAng" val="0"/>
                              <dgm:param type="spanAng" val="-360"/>
                            </dgm:alg>
                          </dgm:else>
                        </dgm:choose>
                      </dgm:if>
                      <dgm:if name="Name333" axis="ch" ptType="node" func="cnt" op="gte" val="7">
                        <dgm:choose name="Name334">
                          <dgm:if name="Name335" axis="ch ch" ptType="node node" st="4 1" cnt="1 0" func="cnt" op="equ" val="1">
                            <dgm:alg type="cycle">
                              <dgm:param type="ctrShpMap" val="fNode"/>
                              <dgm:param type="stAng" val="205"/>
                            </dgm:alg>
                          </dgm:if>
                          <dgm:if name="Name336" axis="ch ch" ptType="node node" st="4 1" cnt="1 0" func="cnt" op="equ" val="2">
                            <dgm:alg type="cycle">
                              <dgm:param type="ctrShpMap" val="fNode"/>
                              <dgm:param type="stAng" val="250"/>
                              <dgm:param type="spanAng" val="-90"/>
                            </dgm:alg>
                          </dgm:if>
                          <dgm:else name="Name337">
                            <dgm:alg type="cycle">
                              <dgm:param type="ctrShpMap" val="fNode"/>
                              <dgm:param type="stAng" val="0"/>
                              <dgm:param type="spanAng" val="-360"/>
                            </dgm:alg>
                          </dgm:else>
                        </dgm:choose>
                      </dgm:if>
                      <dgm:else name="Name338"/>
                    </dgm:choose>
                  </dgm:else>
                </dgm:choose>
                <dgm:shape xmlns:r="http://schemas.openxmlformats.org/officeDocument/2006/relationships" r:blip="">
                  <dgm:adjLst/>
                </dgm:shape>
                <dgm:presOf/>
                <dgm:constrLst>
                  <dgm:constr type="sp" refType="w" fact="0.1"/>
                  <dgm:constr type="sibSp" refType="w" fact="0.1"/>
                </dgm:constrLst>
                <dgm:forEach name="Name339" axis="ch" ptType="node" st="4" cnt="1">
                  <dgm:layoutNode name="childCenter4"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40" axis="ch">
                    <dgm:forEach name="Name341" axis="self" ptType="parTrans">
                      <dgm:layoutNode name="Name342">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43" axis="self" ptType="node">
                      <dgm:layoutNode name="text4"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44" axis="ch" ptType="parTrans" st="4" cnt="1">
                <dgm:layoutNode name="Name345">
                  <dgm:alg type="conn">
                    <dgm:param type="dim" val="1D"/>
                    <dgm:param type="begPts" val="auto"/>
                    <dgm:param type="endPts" val="auto"/>
                    <dgm:param type="endSty" val="noArr"/>
                    <dgm:param type="srcNode" val="textCenter"/>
                    <dgm:param type="dstNode" val="childCenter4"/>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46"/>
          </dgm:choose>
          <dgm:choose name="Name347">
            <dgm:if name="Name348" axis="ch" ptType="node" func="cnt" op="gte" val="5">
              <dgm:layoutNode name="cycle_5">
                <dgm:choose name="Name349">
                  <dgm:if name="Name350" func="var" arg="dir" op="equ" val="norm">
                    <dgm:choose name="Name351">
                      <dgm:if name="Name352" axis="ch" ptType="node" func="cnt" op="equ" val="5">
                        <dgm:choose name="Name353">
                          <dgm:if name="Name354" axis="ch ch" ptType="node node" st="5 1" cnt="1 0" func="cnt" op="equ" val="1">
                            <dgm:alg type="cycle">
                              <dgm:param type="ctrShpMap" val="fNode"/>
                              <dgm:param type="stAng" val="288"/>
                            </dgm:alg>
                          </dgm:if>
                          <dgm:if name="Name355" axis="ch ch" ptType="node node" st="5 1" cnt="1 0" func="cnt" op="equ" val="2">
                            <dgm:alg type="cycle">
                              <dgm:param type="ctrShpMap" val="fNode"/>
                              <dgm:param type="stAng" val="243"/>
                              <dgm:param type="spanAng" val="90"/>
                            </dgm:alg>
                          </dgm:if>
                          <dgm:else name="Name356">
                            <dgm:alg type="cycle">
                              <dgm:param type="ctrShpMap" val="fNode"/>
                              <dgm:param type="stAng" val="0"/>
                              <dgm:param type="spanAng" val="360"/>
                            </dgm:alg>
                          </dgm:else>
                        </dgm:choose>
                      </dgm:if>
                      <dgm:if name="Name357" axis="ch" ptType="node" func="cnt" op="equ" val="6">
                        <dgm:choose name="Name358">
                          <dgm:if name="Name359" axis="ch ch" ptType="node node" st="5 1" cnt="1 0" func="cnt" op="equ" val="1">
                            <dgm:alg type="cycle">
                              <dgm:param type="ctrShpMap" val="fNode"/>
                              <dgm:param type="stAng" val="240"/>
                            </dgm:alg>
                          </dgm:if>
                          <dgm:if name="Name360" axis="ch ch" ptType="node node" st="5 1" cnt="1 0" func="cnt" op="equ" val="2">
                            <dgm:alg type="cycle">
                              <dgm:param type="ctrShpMap" val="fNode"/>
                              <dgm:param type="stAng" val="195"/>
                              <dgm:param type="spanAng" val="90"/>
                            </dgm:alg>
                          </dgm:if>
                          <dgm:else name="Name361">
                            <dgm:alg type="cycle">
                              <dgm:param type="ctrShpMap" val="fNode"/>
                              <dgm:param type="stAng" val="0"/>
                              <dgm:param type="spanAng" val="360"/>
                            </dgm:alg>
                          </dgm:else>
                        </dgm:choose>
                      </dgm:if>
                      <dgm:if name="Name362" axis="ch" ptType="node" func="cnt" op="gte" val="7">
                        <dgm:choose name="Name363">
                          <dgm:if name="Name364" axis="ch ch" ptType="node node" st="5 1" cnt="1 0" func="cnt" op="equ" val="1">
                            <dgm:alg type="cycle">
                              <dgm:param type="ctrShpMap" val="fNode"/>
                              <dgm:param type="stAng" val="205"/>
                            </dgm:alg>
                          </dgm:if>
                          <dgm:if name="Name365" axis="ch ch" ptType="node node" st="5 1" cnt="1 0" func="cnt" op="equ" val="2">
                            <dgm:alg type="cycle">
                              <dgm:param type="ctrShpMap" val="fNode"/>
                              <dgm:param type="stAng" val="160"/>
                              <dgm:param type="spanAng" val="90"/>
                            </dgm:alg>
                          </dgm:if>
                          <dgm:else name="Name366">
                            <dgm:alg type="cycle">
                              <dgm:param type="ctrShpMap" val="fNode"/>
                              <dgm:param type="stAng" val="0"/>
                              <dgm:param type="spanAng" val="360"/>
                            </dgm:alg>
                          </dgm:else>
                        </dgm:choose>
                      </dgm:if>
                      <dgm:else name="Name367"/>
                    </dgm:choose>
                  </dgm:if>
                  <dgm:else name="Name368">
                    <dgm:choose name="Name369">
                      <dgm:if name="Name370" axis="ch" ptType="node" func="cnt" op="equ" val="5">
                        <dgm:choose name="Name371">
                          <dgm:if name="Name372" axis="ch ch" ptType="node node" st="5 1" cnt="1 0" func="cnt" op="equ" val="1">
                            <dgm:alg type="cycle">
                              <dgm:param type="ctrShpMap" val="fNode"/>
                              <dgm:param type="stAng" val="72"/>
                            </dgm:alg>
                          </dgm:if>
                          <dgm:if name="Name373" axis="ch ch" ptType="node node" st="5 1" cnt="1 0" func="cnt" op="equ" val="2">
                            <dgm:alg type="cycle">
                              <dgm:param type="ctrShpMap" val="fNode"/>
                              <dgm:param type="stAng" val="117"/>
                              <dgm:param type="spanAng" val="-90"/>
                            </dgm:alg>
                          </dgm:if>
                          <dgm:else name="Name374">
                            <dgm:alg type="cycle">
                              <dgm:param type="ctrShpMap" val="fNode"/>
                              <dgm:param type="stAng" val="0"/>
                              <dgm:param type="spanAng" val="-360"/>
                            </dgm:alg>
                          </dgm:else>
                        </dgm:choose>
                      </dgm:if>
                      <dgm:if name="Name375" axis="ch" ptType="node" func="cnt" op="equ" val="6">
                        <dgm:choose name="Name376">
                          <dgm:if name="Name377" axis="ch ch" ptType="node node" st="5 1" cnt="1 0" func="cnt" op="equ" val="1">
                            <dgm:alg type="cycle">
                              <dgm:param type="ctrShpMap" val="fNode"/>
                              <dgm:param type="stAng" val="120"/>
                            </dgm:alg>
                          </dgm:if>
                          <dgm:if name="Name378" axis="ch ch" ptType="node node" st="5 1" cnt="1 0" func="cnt" op="equ" val="2">
                            <dgm:alg type="cycle">
                              <dgm:param type="ctrShpMap" val="fNode"/>
                              <dgm:param type="stAng" val="165"/>
                              <dgm:param type="spanAng" val="-90"/>
                            </dgm:alg>
                          </dgm:if>
                          <dgm:else name="Name379">
                            <dgm:alg type="cycle">
                              <dgm:param type="ctrShpMap" val="fNode"/>
                              <dgm:param type="stAng" val="0"/>
                              <dgm:param type="spanAng" val="-360"/>
                            </dgm:alg>
                          </dgm:else>
                        </dgm:choose>
                      </dgm:if>
                      <dgm:if name="Name380" axis="ch" ptType="node" func="cnt" op="gte" val="7">
                        <dgm:choose name="Name381">
                          <dgm:if name="Name382" axis="ch ch" ptType="node node" st="5 1" cnt="1 0" func="cnt" op="equ" val="1">
                            <dgm:alg type="cycle">
                              <dgm:param type="ctrShpMap" val="fNode"/>
                              <dgm:param type="stAng" val="154"/>
                            </dgm:alg>
                          </dgm:if>
                          <dgm:if name="Name383" axis="ch ch" ptType="node node" st="5 1" cnt="1 0" func="cnt" op="equ" val="2">
                            <dgm:alg type="cycle">
                              <dgm:param type="ctrShpMap" val="fNode"/>
                              <dgm:param type="stAng" val="199"/>
                              <dgm:param type="spanAng" val="-90"/>
                            </dgm:alg>
                          </dgm:if>
                          <dgm:else name="Name384">
                            <dgm:alg type="cycle">
                              <dgm:param type="ctrShpMap" val="fNode"/>
                              <dgm:param type="stAng" val="0"/>
                              <dgm:param type="spanAng" val="-360"/>
                            </dgm:alg>
                          </dgm:else>
                        </dgm:choose>
                      </dgm:if>
                      <dgm:else name="Name385"/>
                    </dgm:choose>
                  </dgm:else>
                </dgm:choose>
                <dgm:shape xmlns:r="http://schemas.openxmlformats.org/officeDocument/2006/relationships" r:blip="">
                  <dgm:adjLst/>
                </dgm:shape>
                <dgm:presOf/>
                <dgm:constrLst>
                  <dgm:constr type="sp" refType="w" fact="0.1"/>
                  <dgm:constr type="sibSp" refType="w" fact="0.1"/>
                </dgm:constrLst>
                <dgm:forEach name="Name386" axis="ch" ptType="node" st="5" cnt="1">
                  <dgm:layoutNode name="childCenter5"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87" axis="ch">
                    <dgm:forEach name="Name388" axis="self" ptType="parTrans">
                      <dgm:layoutNode name="Name38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90" axis="self" ptType="node">
                      <dgm:layoutNode name="text5"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91" axis="ch" ptType="parTrans" st="5" cnt="1">
                <dgm:layoutNode name="Name392">
                  <dgm:alg type="conn">
                    <dgm:param type="dim" val="1D"/>
                    <dgm:param type="begPts" val="auto"/>
                    <dgm:param type="endPts" val="auto"/>
                    <dgm:param type="endSty" val="noArr"/>
                    <dgm:param type="srcNode" val="textCenter"/>
                    <dgm:param type="dstNode" val="childCenter5"/>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93"/>
          </dgm:choose>
          <dgm:choose name="Name394">
            <dgm:if name="Name395" axis="ch" ptType="node" func="cnt" op="gte" val="6">
              <dgm:layoutNode name="cycle_6">
                <dgm:choose name="Name396">
                  <dgm:if name="Name397" func="var" arg="dir" op="equ" val="norm">
                    <dgm:choose name="Name398">
                      <dgm:if name="Name399" axis="ch" ptType="node" func="cnt" op="equ" val="6">
                        <dgm:choose name="Name400">
                          <dgm:if name="Name401" axis="ch ch" ptType="node node" st="6 1" cnt="1 0" func="cnt" op="equ" val="1">
                            <dgm:alg type="cycle">
                              <dgm:param type="ctrShpMap" val="fNode"/>
                              <dgm:param type="stAng" val="300"/>
                            </dgm:alg>
                          </dgm:if>
                          <dgm:if name="Name402" axis="ch ch" ptType="node node" st="6 1" cnt="1 0" func="cnt" op="equ" val="2">
                            <dgm:alg type="cycle">
                              <dgm:param type="ctrShpMap" val="fNode"/>
                              <dgm:param type="stAng" val="255"/>
                              <dgm:param type="spanAng" val="90"/>
                            </dgm:alg>
                          </dgm:if>
                          <dgm:else name="Name403">
                            <dgm:alg type="cycle">
                              <dgm:param type="ctrShpMap" val="fNode"/>
                              <dgm:param type="stAng" val="0"/>
                              <dgm:param type="spanAng" val="360"/>
                            </dgm:alg>
                          </dgm:else>
                        </dgm:choose>
                      </dgm:if>
                      <dgm:if name="Name404" axis="ch" ptType="node" func="cnt" op="gte" val="7">
                        <dgm:choose name="Name405">
                          <dgm:if name="Name406" axis="ch ch" ptType="node node" st="6 1" cnt="1 0" func="cnt" op="equ" val="1">
                            <dgm:alg type="cycle">
                              <dgm:param type="ctrShpMap" val="fNode"/>
                              <dgm:param type="stAng" val="257"/>
                            </dgm:alg>
                          </dgm:if>
                          <dgm:if name="Name407" axis="ch ch" ptType="node node" st="6 1" cnt="1 0" func="cnt" op="equ" val="2">
                            <dgm:alg type="cycle">
                              <dgm:param type="ctrShpMap" val="fNode"/>
                              <dgm:param type="stAng" val="212"/>
                              <dgm:param type="spanAng" val="90"/>
                            </dgm:alg>
                          </dgm:if>
                          <dgm:else name="Name408">
                            <dgm:alg type="cycle">
                              <dgm:param type="ctrShpMap" val="fNode"/>
                              <dgm:param type="stAng" val="0"/>
                              <dgm:param type="spanAng" val="360"/>
                            </dgm:alg>
                          </dgm:else>
                        </dgm:choose>
                      </dgm:if>
                      <dgm:else name="Name409"/>
                    </dgm:choose>
                  </dgm:if>
                  <dgm:else name="Name410">
                    <dgm:choose name="Name411">
                      <dgm:if name="Name412" axis="ch" ptType="node" func="cnt" op="equ" val="6">
                        <dgm:choose name="Name413">
                          <dgm:if name="Name414" axis="ch ch" ptType="node node" st="6 1" cnt="1 0" func="cnt" op="equ" val="1">
                            <dgm:alg type="cycle">
                              <dgm:param type="ctrShpMap" val="fNode"/>
                              <dgm:param type="stAng" val="60"/>
                            </dgm:alg>
                          </dgm:if>
                          <dgm:if name="Name415" axis="ch ch" ptType="node node" st="6 1" cnt="1 0" func="cnt" op="equ" val="2">
                            <dgm:alg type="cycle">
                              <dgm:param type="ctrShpMap" val="fNode"/>
                              <dgm:param type="stAng" val="105"/>
                              <dgm:param type="spanAng" val="-90"/>
                            </dgm:alg>
                          </dgm:if>
                          <dgm:else name="Name416">
                            <dgm:alg type="cycle">
                              <dgm:param type="ctrShpMap" val="fNode"/>
                              <dgm:param type="stAng" val="0"/>
                              <dgm:param type="spanAng" val="-360"/>
                            </dgm:alg>
                          </dgm:else>
                        </dgm:choose>
                      </dgm:if>
                      <dgm:if name="Name417" axis="ch" ptType="node" func="cnt" op="gte" val="7">
                        <dgm:choose name="Name418">
                          <dgm:if name="Name419" axis="ch ch" ptType="node node" st="6 1" cnt="1 0" func="cnt" op="equ" val="1">
                            <dgm:alg type="cycle">
                              <dgm:param type="ctrShpMap" val="fNode"/>
                              <dgm:param type="stAng" val="102"/>
                            </dgm:alg>
                          </dgm:if>
                          <dgm:if name="Name420" axis="ch ch" ptType="node node" st="6 1" cnt="1 0" func="cnt" op="equ" val="2">
                            <dgm:alg type="cycle">
                              <dgm:param type="ctrShpMap" val="fNode"/>
                              <dgm:param type="stAng" val="147"/>
                              <dgm:param type="spanAng" val="-90"/>
                            </dgm:alg>
                          </dgm:if>
                          <dgm:else name="Name421">
                            <dgm:alg type="cycle">
                              <dgm:param type="ctrShpMap" val="fNode"/>
                              <dgm:param type="stAng" val="0"/>
                              <dgm:param type="spanAng" val="-360"/>
                            </dgm:alg>
                          </dgm:else>
                        </dgm:choose>
                      </dgm:if>
                      <dgm:else name="Name422"/>
                    </dgm:choose>
                  </dgm:else>
                </dgm:choose>
                <dgm:shape xmlns:r="http://schemas.openxmlformats.org/officeDocument/2006/relationships" r:blip="">
                  <dgm:adjLst/>
                </dgm:shape>
                <dgm:presOf/>
                <dgm:constrLst>
                  <dgm:constr type="sp" refType="w" fact="0.1"/>
                  <dgm:constr type="sibSp" refType="w" fact="0.1"/>
                </dgm:constrLst>
                <dgm:forEach name="Name423" axis="ch" ptType="node" st="6" cnt="1">
                  <dgm:layoutNode name="childCenter6"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24" axis="ch">
                    <dgm:forEach name="Name425" axis="self" ptType="parTrans">
                      <dgm:layoutNode name="Name42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27" axis="self" ptType="node">
                      <dgm:layoutNode name="text6"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28" axis="ch" ptType="parTrans" st="6" cnt="1">
                <dgm:layoutNode name="Name429">
                  <dgm:alg type="conn">
                    <dgm:param type="dim" val="1D"/>
                    <dgm:param type="begPts" val="auto"/>
                    <dgm:param type="endPts" val="auto"/>
                    <dgm:param type="endSty" val="noArr"/>
                    <dgm:param type="srcNode" val="textCenter"/>
                    <dgm:param type="dstNode" val="childCenter6"/>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30"/>
          </dgm:choose>
          <dgm:choose name="Name431">
            <dgm:if name="Name432" axis="ch" ptType="node" func="cnt" op="gte" val="7">
              <dgm:layoutNode name="cycle_7">
                <dgm:choose name="Name433">
                  <dgm:if name="Name434" func="var" arg="dir" op="equ" val="norm">
                    <dgm:choose name="Name435">
                      <dgm:if name="Name436" axis="ch" ptType="node" func="cnt" op="gte" val="7">
                        <dgm:choose name="Name437">
                          <dgm:if name="Name438" axis="ch ch" ptType="node node" st="7 1" cnt="1 0" func="cnt" op="equ" val="1">
                            <dgm:alg type="cycle">
                              <dgm:param type="ctrShpMap" val="fNode"/>
                              <dgm:param type="stAng" val="308"/>
                            </dgm:alg>
                          </dgm:if>
                          <dgm:if name="Name439" axis="ch ch" ptType="node node" st="7 1" cnt="1 0" func="cnt" op="equ" val="2">
                            <dgm:alg type="cycle">
                              <dgm:param type="ctrShpMap" val="fNode"/>
                              <dgm:param type="stAng" val="263"/>
                              <dgm:param type="spanAng" val="90"/>
                            </dgm:alg>
                          </dgm:if>
                          <dgm:else name="Name440">
                            <dgm:alg type="cycle">
                              <dgm:param type="ctrShpMap" val="fNode"/>
                              <dgm:param type="stAng" val="0"/>
                              <dgm:param type="spanAng" val="360"/>
                            </dgm:alg>
                          </dgm:else>
                        </dgm:choose>
                      </dgm:if>
                      <dgm:else name="Name441"/>
                    </dgm:choose>
                  </dgm:if>
                  <dgm:else name="Name442">
                    <dgm:choose name="Name443">
                      <dgm:if name="Name444" axis="ch" ptType="node" func="cnt" op="gte" val="7">
                        <dgm:choose name="Name445">
                          <dgm:if name="Name446" axis="ch ch" ptType="node node" st="7 1" cnt="1 0" func="cnt" op="equ" val="1">
                            <dgm:alg type="cycle">
                              <dgm:param type="ctrShpMap" val="fNode"/>
                              <dgm:param type="stAng" val="51"/>
                            </dgm:alg>
                          </dgm:if>
                          <dgm:if name="Name447" axis="ch ch" ptType="node node" st="7 1" cnt="1 0" func="cnt" op="equ" val="2">
                            <dgm:alg type="cycle">
                              <dgm:param type="ctrShpMap" val="fNode"/>
                              <dgm:param type="stAng" val="96"/>
                              <dgm:param type="spanAng" val="-90"/>
                            </dgm:alg>
                          </dgm:if>
                          <dgm:else name="Name448">
                            <dgm:alg type="cycle">
                              <dgm:param type="ctrShpMap" val="fNode"/>
                              <dgm:param type="stAng" val="0"/>
                              <dgm:param type="spanAng" val="-360"/>
                            </dgm:alg>
                          </dgm:else>
                        </dgm:choose>
                      </dgm:if>
                      <dgm:else name="Name449"/>
                    </dgm:choose>
                  </dgm:else>
                </dgm:choose>
                <dgm:shape xmlns:r="http://schemas.openxmlformats.org/officeDocument/2006/relationships" r:blip="">
                  <dgm:adjLst/>
                </dgm:shape>
                <dgm:presOf/>
                <dgm:constrLst>
                  <dgm:constr type="sp" refType="w" fact="0.1"/>
                  <dgm:constr type="sibSp" refType="w" fact="0.1"/>
                </dgm:constrLst>
                <dgm:forEach name="Name450" axis="ch" ptType="node" st="7" cnt="1">
                  <dgm:layoutNode name="childCenter7"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51" axis="ch">
                    <dgm:forEach name="Name452" axis="self" ptType="parTrans">
                      <dgm:layoutNode name="Name453">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54" axis="self" ptType="node">
                      <dgm:layoutNode name="text7"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55" axis="ch" ptType="parTrans" st="7" cnt="1">
                <dgm:layoutNode name="Name456">
                  <dgm:alg type="conn">
                    <dgm:param type="dim" val="1D"/>
                    <dgm:param type="begPts" val="auto"/>
                    <dgm:param type="endPts" val="auto"/>
                    <dgm:param type="endSty" val="noArr"/>
                    <dgm:param type="srcNode" val="textCenter"/>
                    <dgm:param type="dstNode" val="childCenter7"/>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5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8/layout/RadialCluster">
  <dgm:title val=""/>
  <dgm:desc val=""/>
  <dgm:catLst>
    <dgm:cat type="relationship" pri="19500"/>
    <dgm:cat type="cycle" pri="15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useDef="1">
    <dgm:dataModel>
      <dgm:ptLst/>
      <dgm:bg/>
      <dgm:whole/>
    </dgm:dataModel>
  </dgm:styleData>
  <dgm:clrData useDef="1">
    <dgm:dataModel>
      <dgm:ptLst/>
      <dgm:bg/>
      <dgm:whole/>
    </dgm:dataModel>
  </dgm:clrData>
  <dgm:layoutNode name="Name0">
    <dgm:varLst>
      <dgm:chMax val="1"/>
      <dgm:chPref val="1"/>
      <dgm:dir/>
      <dgm:animOne val="branch"/>
      <dgm:animLvl val="lvl"/>
    </dgm:varLst>
    <dgm:alg type="composite">
      <dgm:param type="ar" val="1.00"/>
    </dgm:alg>
    <dgm:shape xmlns:r="http://schemas.openxmlformats.org/officeDocument/2006/relationships" r:blip="">
      <dgm:adjLst/>
    </dgm:shape>
    <dgm:choose name="Name1">
      <dgm:if name="Name2" func="var" arg="dir" op="equ" val="norm">
        <dgm:choose name="Name3">
          <dgm:if name="Name4" axis="ch ch" ptType="node node" cnt="1 0" func="cnt" op="equ" val="1">
            <dgm:constrLst>
              <dgm:constr type="l" for="ch" forName="textCenter"/>
              <dgm:constr type="ctrY" for="ch" forName="textCenter" refType="h" fact="0.5"/>
              <dgm:constr type="w" for="ch" forName="textCenter" refType="w" fact="0.32"/>
              <dgm:constr type="h" for="ch" forName="textCenter" refType="w" refFor="ch" refForName="textCenter"/>
              <dgm:constr type="r" for="ch" forName="cycle_1" refType="w"/>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5" axis="ch ch" ptType="node node" cnt="1 0"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6" axis="ch ch" ptType="node node" cnt="1 0" func="cnt" op="equ" val="3">
            <dgm:choose name="Name7">
              <dgm:if name="Name8" axis="ch ch ch" ptType="node node node" st="1 2 0" cnt="1 1 0" func="cnt" op="equ" val="1">
                <dgm:choose name="Name9">
                  <dgm:if name="Name10"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12">
                <dgm:choose name="Name13">
                  <dgm:if name="Name14"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5">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16" axis="ch ch" ptType="node node" cnt="1 0"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r" for="ch" forName="cycle_2" refType="w"/>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l" for="ch" forName="cycle_4"/>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17" axis="ch ch" ptType="node node" cnt="1 0"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24"/>
              <dgm:constr type="w" for="ch" forName="cycle_2" refType="w" fact="0.33"/>
              <dgm:constr type="h" for="ch" forName="cycle_2" refType="w" refFor="ch" refForName="cycle_2"/>
              <dgm:constr type="r" for="ch" forName="cycle_3" refType="w" fact="0.89"/>
              <dgm:constr type="b" for="ch" forName="cycle_3" refType="h"/>
              <dgm:constr type="w" for="ch" forName="cycle_3" refType="w" fact="0.33"/>
              <dgm:constr type="h" for="ch" forName="cycle_3" refType="w" refFor="ch" refForName="cycle_3"/>
              <dgm:constr type="l" for="ch" forName="cycle_4" refType="w" fact="0.11"/>
              <dgm:constr type="b" for="ch" forName="cycle_4" refType="h"/>
              <dgm:constr type="w" for="ch" forName="cycle_4" refType="w" fact="0.33"/>
              <dgm:constr type="h" for="ch" forName="cycle_4" refType="w" refFor="ch" refForName="cycle_4"/>
              <dgm:constr type="l" for="ch" forName="cycle_5"/>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18" axis="ch ch" ptType="node node" cnt="1 0"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17"/>
              <dgm:constr type="w" for="ch" forName="cycle_2" refType="w" fact="0.33"/>
              <dgm:constr type="h" for="ch" forName="cycle_2" refType="w" refFor="ch" refForName="cycle_2"/>
              <dgm:constr type="r" for="ch" forName="cycle_3" refType="w"/>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l" for="ch" forName="cycle_5"/>
              <dgm:constr type="b" for="ch" forName="cycle_5" refType="h" fact="0.83"/>
              <dgm:constr type="w" for="ch" forName="cycle_5" refType="w" fact="0.33"/>
              <dgm:constr type="h" for="ch" forName="cycle_5" refType="w" refFor="ch" refForName="cycle_5"/>
              <dgm:constr type="l" for="ch" forName="cycle_6"/>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19">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r" for="ch" forName="cycle_2" refType="w" fact="0.938"/>
              <dgm:constr type="t" for="ch" forName="cycle_2" refType="h" fact="0.141"/>
              <dgm:constr type="w" for="ch" forName="cycle_2" refType="w" fact="0.263"/>
              <dgm:constr type="h" for="ch" forName="cycle_2" refType="w" refFor="ch" refForName="cycle_2"/>
              <dgm:constr type="r" for="ch" forName="cycle_3" refType="w"/>
              <dgm:constr type="b" for="ch" forName="cycle_3" refType="h" fact="0.74"/>
              <dgm:constr type="w" for="ch" forName="cycle_3" refType="w" fact="0.263"/>
              <dgm:constr type="h" for="ch" forName="cycle_3" refType="w" refFor="ch" refForName="cycle_3"/>
              <dgm:constr type="r" for="ch" forName="cycle_4" refType="w" fact="0.8"/>
              <dgm:constr type="b" for="ch" forName="cycle_4" refType="h"/>
              <dgm:constr type="w" for="ch" forName="cycle_4" refType="w" fact="0.263"/>
              <dgm:constr type="h" for="ch" forName="cycle_4" refType="w" refFor="ch" refForName="cycle_4"/>
              <dgm:constr type="l" for="ch" forName="cycle_5" refType="w" fact="0.2"/>
              <dgm:constr type="b" for="ch" forName="cycle_5" refType="h"/>
              <dgm:constr type="w" for="ch" forName="cycle_5" refType="w" fact="0.263"/>
              <dgm:constr type="h" for="ch" forName="cycle_5" refType="w" refFor="ch" refForName="cycle_5"/>
              <dgm:constr type="l" for="ch" forName="cycle_6"/>
              <dgm:constr type="b" for="ch" forName="cycle_6" refType="h" fact="0.74"/>
              <dgm:constr type="w" for="ch" forName="cycle_6" refType="w" fact="0.263"/>
              <dgm:constr type="h" for="ch" forName="cycle_6" refType="w" refFor="ch" refForName="cycle_6"/>
              <dgm:constr type="l" for="ch" forName="cycle_7" refType="w" fact="0.062"/>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if>
      <dgm:else name="Name20">
        <dgm:choose name="Name21">
          <dgm:if name="Name22" axis="ch ch" ptType="node node" func="cnt" op="equ" val="1">
            <dgm:constrLst>
              <dgm:constr type="r" for="ch" forName="textCenter" refType="w"/>
              <dgm:constr type="ctrY" for="ch" forName="textCenter" refType="h" fact="0.5"/>
              <dgm:constr type="w" for="ch" forName="textCenter" refType="w" fact="0.32"/>
              <dgm:constr type="h" for="ch" forName="textCenter" refType="w" refFor="ch" refForName="textCenter"/>
              <dgm:constr type="l" for="ch" forName="cycle_1"/>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23" axis="ch ch" ptType="node node"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24" axis="ch ch" ptType="node node" func="cnt" op="equ" val="3">
            <dgm:choose name="Name25">
              <dgm:if name="Name26" axis="ch ch ch" ptType="node node node" st="1 2 0" cnt="1 1 0" func="cnt" op="equ" val="1">
                <dgm:choose name="Name27">
                  <dgm:if name="Name28"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29">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30">
                <dgm:choose name="Name31">
                  <dgm:if name="Name32"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33">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34" axis="ch ch" ptType="node node"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l" for="ch" forName="cycle_2"/>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r" for="ch" forName="cycle_4" refType="w"/>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35" axis="ch ch" ptType="node node"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24"/>
              <dgm:constr type="w" for="ch" forName="cycle_2" refType="w" fact="0.33"/>
              <dgm:constr type="h" for="ch" forName="cycle_2" refType="w" refFor="ch" refForName="cycle_2"/>
              <dgm:constr type="l" for="ch" forName="cycle_3" refType="w" fact="0.11"/>
              <dgm:constr type="b" for="ch" forName="cycle_3" refType="h"/>
              <dgm:constr type="w" for="ch" forName="cycle_3" refType="w" fact="0.33"/>
              <dgm:constr type="h" for="ch" forName="cycle_3" refType="w" refFor="ch" refForName="cycle_3"/>
              <dgm:constr type="r" for="ch" forName="cycle_4" refType="w" fact="0.89"/>
              <dgm:constr type="b" for="ch" forName="cycle_4" refType="h"/>
              <dgm:constr type="w" for="ch" forName="cycle_4" refType="w" fact="0.33"/>
              <dgm:constr type="h" for="ch" forName="cycle_4" refType="w" refFor="ch" refForName="cycle_4"/>
              <dgm:constr type="r" for="ch" forName="cycle_5" refType="w"/>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36" axis="ch ch" ptType="node node"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17"/>
              <dgm:constr type="w" for="ch" forName="cycle_2" refType="w" fact="0.33"/>
              <dgm:constr type="h" for="ch" forName="cycle_2" refType="w" refFor="ch" refForName="cycle_2"/>
              <dgm:constr type="l" for="ch" forName="cycle_3"/>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r" for="ch" forName="cycle_5" refType="w"/>
              <dgm:constr type="b" for="ch" forName="cycle_5" refType="h" fact="0.83"/>
              <dgm:constr type="w" for="ch" forName="cycle_5" refType="w" fact="0.33"/>
              <dgm:constr type="h" for="ch" forName="cycle_5" refType="w" refFor="ch" refForName="cycle_5"/>
              <dgm:constr type="r" for="ch" forName="cycle_6" refType="w"/>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37">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l" for="ch" forName="cycle_2" refType="w" fact="0.062"/>
              <dgm:constr type="t" for="ch" forName="cycle_2" refType="h" fact="0.141"/>
              <dgm:constr type="w" for="ch" forName="cycle_2" refType="w" fact="0.263"/>
              <dgm:constr type="h" for="ch" forName="cycle_2" refType="w" refFor="ch" refForName="cycle_2"/>
              <dgm:constr type="l" for="ch" forName="cycle_3"/>
              <dgm:constr type="b" for="ch" forName="cycle_3" refType="h" fact="0.74"/>
              <dgm:constr type="w" for="ch" forName="cycle_3" refType="w" fact="0.263"/>
              <dgm:constr type="h" for="ch" forName="cycle_3" refType="w" refFor="ch" refForName="cycle_3"/>
              <dgm:constr type="l" for="ch" forName="cycle_4" refType="w" fact="0.2"/>
              <dgm:constr type="b" for="ch" forName="cycle_4" refType="h"/>
              <dgm:constr type="w" for="ch" forName="cycle_4" refType="w" fact="0.263"/>
              <dgm:constr type="h" for="ch" forName="cycle_4" refType="w" refFor="ch" refForName="cycle_4"/>
              <dgm:constr type="r" for="ch" forName="cycle_5" refType="w" fact="0.8"/>
              <dgm:constr type="b" for="ch" forName="cycle_5" refType="h"/>
              <dgm:constr type="w" for="ch" forName="cycle_5" refType="w" fact="0.263"/>
              <dgm:constr type="h" for="ch" forName="cycle_5" refType="w" refFor="ch" refForName="cycle_5"/>
              <dgm:constr type="r" for="ch" forName="cycle_6" refType="w"/>
              <dgm:constr type="b" for="ch" forName="cycle_6" refType="h" fact="0.74"/>
              <dgm:constr type="w" for="ch" forName="cycle_6" refType="w" fact="0.263"/>
              <dgm:constr type="h" for="ch" forName="cycle_6" refType="w" refFor="ch" refForName="cycle_6"/>
              <dgm:constr type="r" for="ch" forName="cycle_7" refType="w" fact="0.938"/>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else>
    </dgm:choose>
    <dgm:forEach name="Name38" axis="ch" ptType="node" cnt="1">
      <dgm:choose name="Name39">
        <dgm:if name="Name40" axis="des" func="maxDepth" op="lte" val="1">
          <dgm:layoutNode name="singleCycle">
            <dgm:choose name="Name41">
              <dgm:if name="Name42" axis="ch" ptType="node" func="cnt" op="equ" val="1">
                <dgm:choose name="Name43">
                  <dgm:if name="Name44" func="var" arg="dir" op="equ" val="norm">
                    <dgm:alg type="cycle">
                      <dgm:param type="stAng" val="90"/>
                      <dgm:param type="ctrShpMap" val="fNode"/>
                    </dgm:alg>
                  </dgm:if>
                  <dgm:else name="Name45">
                    <dgm:alg type="cycle">
                      <dgm:param type="stAng" val="-90"/>
                      <dgm:param type="spanAng" val="-360"/>
                      <dgm:param type="ctrShpMap" val="fNode"/>
                    </dgm:alg>
                  </dgm:else>
                </dgm:choose>
              </dgm:if>
              <dgm:else name="Name46">
                <dgm:choose name="Name47">
                  <dgm:if name="Name48" func="var" arg="dir" op="equ" val="norm">
                    <dgm:alg type="cycle">
                      <dgm:param type="ctrShpMap" val="fNode"/>
                    </dgm:alg>
                  </dgm:if>
                  <dgm:else name="Name49">
                    <dgm:alg type="cycle">
                      <dgm:param type="spanAng" val="-360"/>
                      <dgm:param type="ctrShpMap" val="fNode"/>
                    </dgm:alg>
                  </dgm:else>
                </dgm:choose>
              </dgm:else>
            </dgm:choose>
            <dgm:shape xmlns:r="http://schemas.openxmlformats.org/officeDocument/2006/relationships" r:blip="">
              <dgm:adjLst/>
            </dgm:shape>
            <dgm:presOf/>
            <dgm:choose name="Name50">
              <dgm:if name="Name51" axis="ch" ptType="node" func="cnt" op="equ" val="0">
                <dgm:constrLst>
                  <dgm:constr type="w" for="ch" forName="singleCenter" refType="w"/>
                  <dgm:constr type="h" for="ch" forName="singleCenter" refType="w" refFor="ch" refForName="singleCenter"/>
                </dgm:constrLst>
              </dgm:if>
              <dgm:if name="Name52" axis="ch" ptType="node" func="cnt" op="equ" val="1">
                <dgm:constrLst>
                  <dgm:constr type="w" for="ch" forName="singleCenter" refType="w" fact="0.5"/>
                  <dgm:constr type="h" for="ch" forName="singleCenter" refType="w" refFor="ch" refForName="singleCenter"/>
                  <dgm:constr type="userS" for="ch" ptType="node" refType="w" refFor="ch" refForName="singleCenter" fact="0.67"/>
                </dgm:constrLst>
              </dgm:if>
              <dgm:else name="Name53">
                <dgm:constrLst>
                  <dgm:constr type="w" for="ch" forName="singleCenter" refType="w" fact="0.3"/>
                  <dgm:constr type="h" for="ch" forName="singleCenter" refType="w" refFor="ch" refForName="singleCenter"/>
                  <dgm:constr type="userS" for="ch" ptType="node" refType="w" refFor="ch" refForName="singleCenter" fact="0.67"/>
                </dgm:constrLst>
              </dgm:else>
            </dgm:choose>
            <dgm:layoutNode name="singleCenter" styleLbl="node1">
              <dgm:varLst>
                <dgm:chMax val="7"/>
                <dgm:chPref val="7"/>
              </dgm:varLst>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54" axis="ch" cnt="21">
              <dgm:forEach name="Name55" axis="self" ptType="parTrans">
                <dgm:layoutNode name="Name5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57" axis="self" ptType="node">
                <dgm:layoutNode name="text0"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layoutNode>
        </dgm:if>
        <dgm:else name="Name58">
          <dgm:layoutNode name="textCenter" styleLbl="node1">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choose name="Name59">
            <dgm:if name="Name60" axis="ch" ptType="node" func="cnt" op="gte" val="1">
              <dgm:layoutNode name="cycle_1">
                <dgm:choose name="Name61">
                  <dgm:if name="Name62" func="var" arg="dir" op="equ" val="norm">
                    <dgm:choose name="Name63">
                      <dgm:if name="Name64" axis="ch" ptType="node" func="cnt" op="equ" val="1">
                        <dgm:choose name="Name65">
                          <dgm:if name="Name66" axis="ch ch" ptType="node node" st="1 1" cnt="1 0" func="cnt" op="equ" val="1">
                            <dgm:alg type="cycle">
                              <dgm:param type="ctrShpMap" val="fNode"/>
                              <dgm:param type="stAng" val="90"/>
                            </dgm:alg>
                          </dgm:if>
                          <dgm:if name="Name67" axis="ch ch" ptType="node node" st="1 1" cnt="1 0" func="cnt" op="equ" val="2">
                            <dgm:alg type="cycle">
                              <dgm:param type="ctrShpMap" val="fNode"/>
                              <dgm:param type="stAng" val="45"/>
                              <dgm:param type="spanAng" val="90"/>
                            </dgm:alg>
                          </dgm:if>
                          <dgm:else name="Name68">
                            <dgm:alg type="cycle">
                              <dgm:param type="ctrShpMap" val="fNode"/>
                              <dgm:param type="stAng" val="0"/>
                              <dgm:param type="spanAng" val="180"/>
                            </dgm:alg>
                          </dgm:else>
                        </dgm:choose>
                      </dgm:if>
                      <dgm:if name="Name69" axis="ch" ptType="node" func="cnt" op="equ" val="2">
                        <dgm:choose name="Name70">
                          <dgm:if name="Name71" axis="ch ch" ptType="node node" st="1 1" cnt="1 0" func="cnt" op="equ" val="1">
                            <dgm:alg type="cycle">
                              <dgm:param type="ctrShpMap" val="fNode"/>
                              <dgm:param type="stAng" val="0"/>
                            </dgm:alg>
                          </dgm:if>
                          <dgm:if name="Name72" axis="ch ch" ptType="node node" st="1 1" cnt="1 0" func="cnt" op="equ" val="2">
                            <dgm:alg type="cycle">
                              <dgm:param type="ctrShpMap" val="fNode"/>
                              <dgm:param type="stAng" val="315"/>
                              <dgm:param type="spanAng" val="90"/>
                            </dgm:alg>
                          </dgm:if>
                          <dgm:else name="Name73">
                            <dgm:alg type="cycle">
                              <dgm:param type="ctrShpMap" val="fNode"/>
                              <dgm:param type="stAng" val="270"/>
                              <dgm:param type="spanAng" val="180"/>
                            </dgm:alg>
                          </dgm:else>
                        </dgm:choose>
                      </dgm:if>
                      <dgm:if name="Name74" axis="ch" ptType="node" func="cnt" op="equ" val="3">
                        <dgm:choose name="Name75">
                          <dgm:if name="Name76" axis="ch ch" ptType="node node" st="1 1" cnt="1 0" func="cnt" op="equ" val="1">
                            <dgm:alg type="cycle">
                              <dgm:param type="ctrShpMap" val="fNode"/>
                              <dgm:param type="stAng" val="0"/>
                            </dgm:alg>
                          </dgm:if>
                          <dgm:if name="Name77" axis="ch ch" ptType="node node" st="1 1" cnt="1 0" func="cnt" op="equ" val="2">
                            <dgm:alg type="cycle">
                              <dgm:param type="ctrShpMap" val="fNode"/>
                              <dgm:param type="stAng" val="315"/>
                              <dgm:param type="spanAng" val="90"/>
                            </dgm:alg>
                          </dgm:if>
                          <dgm:else name="Name78">
                            <dgm:alg type="cycle">
                              <dgm:param type="ctrShpMap" val="fNode"/>
                              <dgm:param type="stAng" val="270"/>
                              <dgm:param type="spanAng" val="180"/>
                            </dgm:alg>
                          </dgm:else>
                        </dgm:choose>
                      </dgm:if>
                      <dgm:if name="Name79" axis="ch" ptType="node" func="cnt" op="equ" val="4">
                        <dgm:choose name="Name80">
                          <dgm:if name="Name81" axis="ch ch" ptType="node node" st="1 1" cnt="1 0" func="cnt" op="equ" val="1">
                            <dgm:alg type="cycle">
                              <dgm:param type="ctrShpMap" val="fNode"/>
                              <dgm:param type="stAng" val="0"/>
                            </dgm:alg>
                          </dgm:if>
                          <dgm:if name="Name82" axis="ch ch" ptType="node node" st="1 1" cnt="1 0" func="cnt" op="equ" val="2">
                            <dgm:alg type="cycle">
                              <dgm:param type="ctrShpMap" val="fNode"/>
                              <dgm:param type="stAng" val="315"/>
                              <dgm:param type="spanAng" val="90"/>
                            </dgm:alg>
                          </dgm:if>
                          <dgm:else name="Name83">
                            <dgm:alg type="cycle">
                              <dgm:param type="ctrShpMap" val="fNode"/>
                              <dgm:param type="stAng" val="292.5"/>
                              <dgm:param type="spanAng" val="135"/>
                            </dgm:alg>
                          </dgm:else>
                        </dgm:choose>
                      </dgm:if>
                      <dgm:if name="Name84" axis="ch" ptType="node" func="cnt" op="equ" val="5">
                        <dgm:choose name="Name85">
                          <dgm:if name="Name86" axis="ch ch" ptType="node node" st="1 1" cnt="1 0" func="cnt" op="equ" val="1">
                            <dgm:alg type="cycle">
                              <dgm:param type="ctrShpMap" val="fNode"/>
                              <dgm:param type="stAng" val="0"/>
                            </dgm:alg>
                          </dgm:if>
                          <dgm:if name="Name87" axis="ch ch" ptType="node node" st="1 1" cnt="1 0" func="cnt" op="equ" val="2">
                            <dgm:alg type="cycle">
                              <dgm:param type="ctrShpMap" val="fNode"/>
                              <dgm:param type="stAng" val="315"/>
                              <dgm:param type="spanAng" val="90"/>
                            </dgm:alg>
                          </dgm:if>
                          <dgm:else name="Name88">
                            <dgm:alg type="cycle">
                              <dgm:param type="ctrShpMap" val="fNode"/>
                              <dgm:param type="stAng" val="0"/>
                              <dgm:param type="spanAng" val="360"/>
                            </dgm:alg>
                          </dgm:else>
                        </dgm:choose>
                      </dgm:if>
                      <dgm:if name="Name89" axis="ch" ptType="node" func="cnt" op="equ" val="6">
                        <dgm:choose name="Name90">
                          <dgm:if name="Name91" axis="ch ch" ptType="node node" st="1 1" cnt="1 0" func="cnt" op="equ" val="1">
                            <dgm:alg type="cycle">
                              <dgm:param type="ctrShpMap" val="fNode"/>
                              <dgm:param type="stAng" val="0"/>
                            </dgm:alg>
                          </dgm:if>
                          <dgm:if name="Name92" axis="ch ch" ptType="node node" st="1 1" cnt="1 0" func="cnt" op="equ" val="2">
                            <dgm:alg type="cycle">
                              <dgm:param type="ctrShpMap" val="fNode"/>
                              <dgm:param type="stAng" val="315"/>
                              <dgm:param type="spanAng" val="90"/>
                            </dgm:alg>
                          </dgm:if>
                          <dgm:else name="Name93">
                            <dgm:alg type="cycle">
                              <dgm:param type="ctrShpMap" val="fNode"/>
                              <dgm:param type="stAng" val="0"/>
                              <dgm:param type="spanAng" val="360"/>
                            </dgm:alg>
                          </dgm:else>
                        </dgm:choose>
                      </dgm:if>
                      <dgm:if name="Name94" axis="ch" ptType="node" func="cnt" op="gte" val="7">
                        <dgm:choose name="Name95">
                          <dgm:if name="Name96" axis="ch ch" ptType="node node" st="1 1" cnt="1 0" func="cnt" op="equ" val="1">
                            <dgm:alg type="cycle">
                              <dgm:param type="ctrShpMap" val="fNode"/>
                              <dgm:param type="stAng" val="0"/>
                            </dgm:alg>
                          </dgm:if>
                          <dgm:if name="Name97" axis="ch ch" ptType="node node" st="1 1" cnt="1 0" func="cnt" op="equ" val="2">
                            <dgm:alg type="cycle">
                              <dgm:param type="ctrShpMap" val="fNode"/>
                              <dgm:param type="stAng" val="315"/>
                              <dgm:param type="spanAng" val="90"/>
                            </dgm:alg>
                          </dgm:if>
                          <dgm:else name="Name98">
                            <dgm:alg type="cycle">
                              <dgm:param type="ctrShpMap" val="fNode"/>
                              <dgm:param type="stAng" val="0"/>
                              <dgm:param type="spanAng" val="360"/>
                            </dgm:alg>
                          </dgm:else>
                        </dgm:choose>
                      </dgm:if>
                      <dgm:else name="Name99"/>
                    </dgm:choose>
                  </dgm:if>
                  <dgm:else name="Name100">
                    <dgm:choose name="Name101">
                      <dgm:if name="Name102" axis="ch" ptType="node" func="cnt" op="equ" val="1">
                        <dgm:choose name="Name103">
                          <dgm:if name="Name104" axis="ch ch" ptType="node node" st="1 1" cnt="1 0" func="cnt" op="equ" val="1">
                            <dgm:alg type="cycle">
                              <dgm:param type="ctrShpMap" val="fNode"/>
                              <dgm:param type="stAng" val="270"/>
                            </dgm:alg>
                          </dgm:if>
                          <dgm:if name="Name105" axis="ch ch" ptType="node node" st="1 1" cnt="1 0" func="cnt" op="equ" val="2">
                            <dgm:alg type="cycle">
                              <dgm:param type="ctrShpMap" val="fNode"/>
                              <dgm:param type="stAng" val="315"/>
                              <dgm:param type="spanAng" val="-90"/>
                            </dgm:alg>
                          </dgm:if>
                          <dgm:else name="Name106">
                            <dgm:alg type="cycle">
                              <dgm:param type="ctrShpMap" val="fNode"/>
                              <dgm:param type="stAng" val="0"/>
                              <dgm:param type="spanAng" val="-180"/>
                            </dgm:alg>
                          </dgm:else>
                        </dgm:choose>
                      </dgm:if>
                      <dgm:if name="Name107" axis="ch" ptType="node" func="cnt" op="equ" val="2">
                        <dgm:choose name="Name108">
                          <dgm:if name="Name109" axis="ch ch" ptType="node node" st="1 1" cnt="1 0" func="cnt" op="equ" val="1">
                            <dgm:alg type="cycle">
                              <dgm:param type="ctrShpMap" val="fNode"/>
                              <dgm:param type="stAng" val="0"/>
                            </dgm:alg>
                          </dgm:if>
                          <dgm:if name="Name110" axis="ch ch" ptType="node node" st="1 1" cnt="1 0" func="cnt" op="equ" val="2">
                            <dgm:alg type="cycle">
                              <dgm:param type="ctrShpMap" val="fNode"/>
                              <dgm:param type="stAng" val="45"/>
                              <dgm:param type="spanAng" val="-90"/>
                            </dgm:alg>
                          </dgm:if>
                          <dgm:else name="Name111">
                            <dgm:alg type="cycle">
                              <dgm:param type="ctrShpMap" val="fNode"/>
                              <dgm:param type="stAng" val="90"/>
                              <dgm:param type="spanAng" val="-180"/>
                            </dgm:alg>
                          </dgm:else>
                        </dgm:choose>
                      </dgm:if>
                      <dgm:if name="Name112" axis="ch" ptType="node" func="cnt" op="equ" val="3">
                        <dgm:choose name="Name113">
                          <dgm:if name="Name114" axis="ch ch" ptType="node node" st="1 1" cnt="1 0" func="cnt" op="equ" val="1">
                            <dgm:alg type="cycle">
                              <dgm:param type="ctrShpMap" val="fNode"/>
                              <dgm:param type="stAng" val="0"/>
                            </dgm:alg>
                          </dgm:if>
                          <dgm:if name="Name115" axis="ch ch" ptType="node node" st="1 1" cnt="1 0" func="cnt" op="equ" val="2">
                            <dgm:alg type="cycle">
                              <dgm:param type="ctrShpMap" val="fNode"/>
                              <dgm:param type="stAng" val="45"/>
                              <dgm:param type="spanAng" val="-90"/>
                            </dgm:alg>
                          </dgm:if>
                          <dgm:else name="Name116">
                            <dgm:alg type="cycle">
                              <dgm:param type="ctrShpMap" val="fNode"/>
                              <dgm:param type="stAng" val="90"/>
                              <dgm:param type="spanAng" val="-180"/>
                            </dgm:alg>
                          </dgm:else>
                        </dgm:choose>
                      </dgm:if>
                      <dgm:if name="Name117" axis="ch" ptType="node" func="cnt" op="equ" val="4">
                        <dgm:choose name="Name118">
                          <dgm:if name="Name119" axis="ch ch" ptType="node node" st="1 1" cnt="1 0" func="cnt" op="equ" val="1">
                            <dgm:alg type="cycle">
                              <dgm:param type="ctrShpMap" val="fNode"/>
                              <dgm:param type="stAng" val="0"/>
                            </dgm:alg>
                          </dgm:if>
                          <dgm:if name="Name120" axis="ch ch" ptType="node node" st="1 1" cnt="1 0" func="cnt" op="equ" val="2">
                            <dgm:alg type="cycle">
                              <dgm:param type="ctrShpMap" val="fNode"/>
                              <dgm:param type="stAng" val="45"/>
                              <dgm:param type="spanAng" val="-90"/>
                            </dgm:alg>
                          </dgm:if>
                          <dgm:else name="Name121">
                            <dgm:alg type="cycle">
                              <dgm:param type="ctrShpMap" val="fNode"/>
                              <dgm:param type="stAng" val="67.5"/>
                              <dgm:param type="spanAng" val="-135"/>
                            </dgm:alg>
                          </dgm:else>
                        </dgm:choose>
                      </dgm:if>
                      <dgm:if name="Name122" axis="ch" ptType="node" func="cnt" op="equ" val="5">
                        <dgm:choose name="Name123">
                          <dgm:if name="Name124" axis="ch ch" ptType="node node" st="1 1" cnt="1 0" func="cnt" op="equ" val="1">
                            <dgm:alg type="cycle">
                              <dgm:param type="ctrShpMap" val="fNode"/>
                              <dgm:param type="stAng" val="0"/>
                            </dgm:alg>
                          </dgm:if>
                          <dgm:if name="Name125" axis="ch ch" ptType="node node" st="1 1" cnt="1 0" func="cnt" op="equ" val="2">
                            <dgm:alg type="cycle">
                              <dgm:param type="ctrShpMap" val="fNode"/>
                              <dgm:param type="stAng" val="45"/>
                              <dgm:param type="spanAng" val="-90"/>
                            </dgm:alg>
                          </dgm:if>
                          <dgm:else name="Name126">
                            <dgm:alg type="cycle">
                              <dgm:param type="ctrShpMap" val="fNode"/>
                              <dgm:param type="stAng" val="0"/>
                              <dgm:param type="spanAng" val="-360"/>
                            </dgm:alg>
                          </dgm:else>
                        </dgm:choose>
                      </dgm:if>
                      <dgm:if name="Name127" axis="ch" ptType="node" func="cnt" op="equ" val="6">
                        <dgm:choose name="Name128">
                          <dgm:if name="Name129" axis="ch ch" ptType="node node" st="1 1" cnt="1 0" func="cnt" op="equ" val="1">
                            <dgm:alg type="cycle">
                              <dgm:param type="ctrShpMap" val="fNode"/>
                              <dgm:param type="stAng" val="0"/>
                            </dgm:alg>
                          </dgm:if>
                          <dgm:if name="Name130" axis="ch ch" ptType="node node" st="1 1" cnt="1 0" func="cnt" op="equ" val="2">
                            <dgm:alg type="cycle">
                              <dgm:param type="ctrShpMap" val="fNode"/>
                              <dgm:param type="stAng" val="45"/>
                              <dgm:param type="spanAng" val="-90"/>
                            </dgm:alg>
                          </dgm:if>
                          <dgm:else name="Name131">
                            <dgm:alg type="cycle">
                              <dgm:param type="ctrShpMap" val="fNode"/>
                              <dgm:param type="stAng" val="0"/>
                              <dgm:param type="spanAng" val="-360"/>
                            </dgm:alg>
                          </dgm:else>
                        </dgm:choose>
                      </dgm:if>
                      <dgm:if name="Name132" axis="ch" ptType="node" func="cnt" op="gte" val="7">
                        <dgm:choose name="Name133">
                          <dgm:if name="Name134" axis="ch ch" ptType="node node" st="1 1" cnt="1 0" func="cnt" op="equ" val="1">
                            <dgm:alg type="cycle">
                              <dgm:param type="ctrShpMap" val="fNode"/>
                              <dgm:param type="stAng" val="0"/>
                            </dgm:alg>
                          </dgm:if>
                          <dgm:if name="Name135" axis="ch ch" ptType="node node" st="1 1" cnt="1 0" func="cnt" op="equ" val="2">
                            <dgm:alg type="cycle">
                              <dgm:param type="ctrShpMap" val="fNode"/>
                              <dgm:param type="stAng" val="45"/>
                              <dgm:param type="spanAng" val="-90"/>
                            </dgm:alg>
                          </dgm:if>
                          <dgm:else name="Name136">
                            <dgm:alg type="cycle">
                              <dgm:param type="ctrShpMap" val="fNode"/>
                              <dgm:param type="stAng" val="0"/>
                              <dgm:param type="spanAng" val="-360"/>
                            </dgm:alg>
                          </dgm:else>
                        </dgm:choose>
                      </dgm:if>
                      <dgm:else name="Name137"/>
                    </dgm:choose>
                  </dgm:else>
                </dgm:choose>
                <dgm:shape xmlns:r="http://schemas.openxmlformats.org/officeDocument/2006/relationships" r:blip="">
                  <dgm:adjLst/>
                </dgm:shape>
                <dgm:presOf/>
                <dgm:constrLst>
                  <dgm:constr type="sp" refType="w" fact="0.1"/>
                  <dgm:constr type="sibSp" refType="w" fact="0.1"/>
                </dgm:constrLst>
                <dgm:forEach name="Name138" axis="ch" ptType="node" cnt="1">
                  <dgm:layoutNode name="childCenter1"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139" axis="ch">
                    <dgm:forEach name="Name140" axis="self" ptType="parTrans">
                      <dgm:layoutNode name="Name141">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142" axis="self" ptType="node">
                      <dgm:layoutNode name="text1"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143" axis="ch" ptType="parTrans" cnt="1">
                <dgm:layoutNode name="Name144">
                  <dgm:alg type="conn">
                    <dgm:param type="dim" val="1D"/>
                    <dgm:param type="begPts" val="auto"/>
                    <dgm:param type="endPts" val="auto"/>
                    <dgm:param type="endSty" val="noArr"/>
                    <dgm:param type="srcNode" val="textCenter"/>
                    <dgm:param type="dstNode" val="childCenter1"/>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145"/>
          </dgm:choose>
          <dgm:choose name="Name146">
            <dgm:if name="Name147" axis="ch" ptType="node" func="cnt" op="gte" val="2">
              <dgm:layoutNode name="cycle_2">
                <dgm:choose name="Name148">
                  <dgm:if name="Name149" func="var" arg="dir" op="equ" val="norm">
                    <dgm:choose name="Name150">
                      <dgm:if name="Name151" axis="ch" ptType="node" func="cnt" op="equ" val="2">
                        <dgm:choose name="Name152">
                          <dgm:if name="Name153" axis="ch ch" ptType="node node" st="2 1" cnt="1 0" func="cnt" op="equ" val="1">
                            <dgm:alg type="cycle">
                              <dgm:param type="ctrShpMap" val="fNode"/>
                              <dgm:param type="stAng" val="180"/>
                            </dgm:alg>
                          </dgm:if>
                          <dgm:if name="Name154" axis="ch ch" ptType="node node" st="2 1" cnt="1 0" func="cnt" op="equ" val="2">
                            <dgm:alg type="cycle">
                              <dgm:param type="ctrShpMap" val="fNode"/>
                              <dgm:param type="stAng" val="135"/>
                              <dgm:param type="spanAng" val="90"/>
                            </dgm:alg>
                          </dgm:if>
                          <dgm:else name="Name155">
                            <dgm:alg type="cycle">
                              <dgm:param type="ctrShpMap" val="fNode"/>
                              <dgm:param type="stAng" val="90"/>
                              <dgm:param type="spanAng" val="180"/>
                            </dgm:alg>
                          </dgm:else>
                        </dgm:choose>
                      </dgm:if>
                      <dgm:if name="Name156" axis="ch" ptType="node" func="cnt" op="equ" val="3">
                        <dgm:choose name="Name157">
                          <dgm:if name="Name158" axis="ch ch" ptType="node node" st="2 1" cnt="1 0" func="cnt" op="equ" val="1">
                            <dgm:alg type="cycle">
                              <dgm:param type="ctrShpMap" val="fNode"/>
                              <dgm:param type="stAng" val="120"/>
                              <dgm:param type="horzAlign" val="r"/>
                              <dgm:param type="vertAlign" val="b"/>
                            </dgm:alg>
                          </dgm:if>
                          <dgm:if name="Name159" axis="ch ch" ptType="node node" st="2 1" cnt="1 0" func="cnt" op="equ" val="2">
                            <dgm:alg type="cycle">
                              <dgm:param type="ctrShpMap" val="fNode"/>
                              <dgm:param type="stAng" val="75"/>
                              <dgm:param type="spanAng" val="90"/>
                              <dgm:param type="horzAlign" val="r"/>
                              <dgm:param type="vertAlign" val="b"/>
                            </dgm:alg>
                          </dgm:if>
                          <dgm:else name="Name160">
                            <dgm:alg type="cycle">
                              <dgm:param type="ctrShpMap" val="fNode"/>
                              <dgm:param type="stAng" val="30"/>
                              <dgm:param type="spanAng" val="180"/>
                            </dgm:alg>
                          </dgm:else>
                        </dgm:choose>
                      </dgm:if>
                      <dgm:if name="Name161" axis="ch" ptType="node" func="cnt" op="equ" val="4">
                        <dgm:choose name="Name162">
                          <dgm:if name="Name163" axis="ch ch" ptType="node node" st="2 1" cnt="1 0" func="cnt" op="equ" val="1">
                            <dgm:alg type="cycle">
                              <dgm:param type="ctrShpMap" val="fNode"/>
                              <dgm:param type="stAng" val="90"/>
                            </dgm:alg>
                          </dgm:if>
                          <dgm:if name="Name164" axis="ch ch" ptType="node node" st="2 1" cnt="1 0" func="cnt" op="equ" val="2">
                            <dgm:alg type="cycle">
                              <dgm:param type="ctrShpMap" val="fNode"/>
                              <dgm:param type="stAng" val="45"/>
                              <dgm:param type="spanAng" val="90"/>
                            </dgm:alg>
                          </dgm:if>
                          <dgm:else name="Name165">
                            <dgm:alg type="cycle">
                              <dgm:param type="ctrShpMap" val="fNode"/>
                              <dgm:param type="stAng" val="22.5"/>
                              <dgm:param type="spanAng" val="135"/>
                            </dgm:alg>
                          </dgm:else>
                        </dgm:choose>
                      </dgm:if>
                      <dgm:if name="Name166" axis="ch" ptType="node" func="cnt" op="equ" val="5">
                        <dgm:choose name="Name167">
                          <dgm:if name="Name168" axis="ch ch" ptType="node node" st="2 1" cnt="1 0" func="cnt" op="equ" val="1">
                            <dgm:alg type="cycle">
                              <dgm:param type="ctrShpMap" val="fNode"/>
                              <dgm:param type="stAng" val="72"/>
                            </dgm:alg>
                          </dgm:if>
                          <dgm:if name="Name169" axis="ch ch" ptType="node node" st="2 1" cnt="1 0" func="cnt" op="equ" val="2">
                            <dgm:alg type="cycle">
                              <dgm:param type="ctrShpMap" val="fNode"/>
                              <dgm:param type="stAng" val="27"/>
                              <dgm:param type="spanAng" val="90"/>
                            </dgm:alg>
                          </dgm:if>
                          <dgm:else name="Name170">
                            <dgm:alg type="cycle">
                              <dgm:param type="ctrShpMap" val="fNode"/>
                              <dgm:param type="stAng" val="0"/>
                              <dgm:param type="spanAng" val="360"/>
                            </dgm:alg>
                          </dgm:else>
                        </dgm:choose>
                      </dgm:if>
                      <dgm:if name="Name171" axis="ch" ptType="node" func="cnt" op="equ" val="6">
                        <dgm:choose name="Name172">
                          <dgm:if name="Name173" axis="ch ch" ptType="node node" st="2 1" cnt="1 0" func="cnt" op="equ" val="1">
                            <dgm:alg type="cycle">
                              <dgm:param type="ctrShpMap" val="fNode"/>
                              <dgm:param type="stAng" val="60"/>
                            </dgm:alg>
                          </dgm:if>
                          <dgm:if name="Name174" axis="ch ch" ptType="node node" st="2 1" cnt="1 0" func="cnt" op="equ" val="2">
                            <dgm:alg type="cycle">
                              <dgm:param type="ctrShpMap" val="fNode"/>
                              <dgm:param type="stAng" val="15"/>
                              <dgm:param type="spanAng" val="90"/>
                            </dgm:alg>
                          </dgm:if>
                          <dgm:else name="Name175">
                            <dgm:alg type="cycle">
                              <dgm:param type="ctrShpMap" val="fNode"/>
                              <dgm:param type="stAng" val="0"/>
                              <dgm:param type="spanAng" val="360"/>
                            </dgm:alg>
                          </dgm:else>
                        </dgm:choose>
                      </dgm:if>
                      <dgm:if name="Name176" axis="ch" ptType="node" func="cnt" op="gte" val="7">
                        <dgm:choose name="Name177">
                          <dgm:if name="Name178" axis="ch ch" ptType="node node" st="2 1" cnt="1 0" func="cnt" op="equ" val="1">
                            <dgm:alg type="cycle">
                              <dgm:param type="ctrShpMap" val="fNode"/>
                              <dgm:param type="stAng" val="51"/>
                            </dgm:alg>
                          </dgm:if>
                          <dgm:if name="Name179" axis="ch ch" ptType="node node" st="2 1" cnt="1 0" func="cnt" op="equ" val="2">
                            <dgm:alg type="cycle">
                              <dgm:param type="ctrShpMap" val="fNode"/>
                              <dgm:param type="stAng" val="6"/>
                              <dgm:param type="spanAng" val="90"/>
                            </dgm:alg>
                          </dgm:if>
                          <dgm:else name="Name180">
                            <dgm:alg type="cycle">
                              <dgm:param type="ctrShpMap" val="fNode"/>
                              <dgm:param type="stAng" val="0"/>
                              <dgm:param type="spanAng" val="360"/>
                            </dgm:alg>
                          </dgm:else>
                        </dgm:choose>
                      </dgm:if>
                      <dgm:else name="Name181"/>
                    </dgm:choose>
                  </dgm:if>
                  <dgm:else name="Name182">
                    <dgm:choose name="Name183">
                      <dgm:if name="Name184" axis="ch" ptType="node" func="cnt" op="equ" val="2">
                        <dgm:choose name="Name185">
                          <dgm:if name="Name186" axis="ch ch" ptType="node node" st="2 1" cnt="1 0" func="cnt" op="equ" val="1">
                            <dgm:alg type="cycle">
                              <dgm:param type="ctrShpMap" val="fNode"/>
                              <dgm:param type="stAng" val="180"/>
                            </dgm:alg>
                          </dgm:if>
                          <dgm:if name="Name187" axis="ch ch" ptType="node node" st="2 1" cnt="1 0" func="cnt" op="equ" val="2">
                            <dgm:alg type="cycle">
                              <dgm:param type="ctrShpMap" val="fNode"/>
                              <dgm:param type="stAng" val="225"/>
                              <dgm:param type="spanAng" val="-90"/>
                            </dgm:alg>
                          </dgm:if>
                          <dgm:else name="Name188">
                            <dgm:alg type="cycle">
                              <dgm:param type="ctrShpMap" val="fNode"/>
                              <dgm:param type="stAng" val="270"/>
                              <dgm:param type="spanAng" val="-180"/>
                            </dgm:alg>
                          </dgm:else>
                        </dgm:choose>
                      </dgm:if>
                      <dgm:if name="Name189" axis="ch" ptType="node" func="cnt" op="equ" val="3">
                        <dgm:choose name="Name190">
                          <dgm:if name="Name191" axis="ch ch" ptType="node node" st="2 1" cnt="1 0" func="cnt" op="equ" val="1">
                            <dgm:alg type="cycle">
                              <dgm:param type="ctrShpMap" val="fNode"/>
                              <dgm:param type="stAng" val="240"/>
                              <dgm:param type="horzAlign" val="l"/>
                              <dgm:param type="vertAlign" val="b"/>
                            </dgm:alg>
                          </dgm:if>
                          <dgm:if name="Name192" axis="ch ch" ptType="node node" st="2 1" cnt="1 0" func="cnt" op="equ" val="2">
                            <dgm:alg type="cycle">
                              <dgm:param type="ctrShpMap" val="fNode"/>
                              <dgm:param type="stAng" val="285"/>
                              <dgm:param type="spanAng" val="-90"/>
                              <dgm:param type="horzAlign" val="l"/>
                              <dgm:param type="vertAlign" val="b"/>
                            </dgm:alg>
                          </dgm:if>
                          <dgm:else name="Name193">
                            <dgm:alg type="cycle">
                              <dgm:param type="ctrShpMap" val="fNode"/>
                              <dgm:param type="stAng" val="330"/>
                              <dgm:param type="spanAng" val="-180"/>
                            </dgm:alg>
                          </dgm:else>
                        </dgm:choose>
                      </dgm:if>
                      <dgm:if name="Name194" axis="ch" ptType="node" func="cnt" op="equ" val="4">
                        <dgm:choose name="Name195">
                          <dgm:if name="Name196" axis="ch ch" ptType="node node" st="2 1" cnt="1 0" func="cnt" op="equ" val="1">
                            <dgm:alg type="cycle">
                              <dgm:param type="ctrShpMap" val="fNode"/>
                              <dgm:param type="stAng" val="270"/>
                            </dgm:alg>
                          </dgm:if>
                          <dgm:if name="Name197" axis="ch ch" ptType="node node" st="2 1" cnt="1 0" func="cnt" op="equ" val="2">
                            <dgm:alg type="cycle">
                              <dgm:param type="ctrShpMap" val="fNode"/>
                              <dgm:param type="stAng" val="315"/>
                              <dgm:param type="spanAng" val="-90"/>
                            </dgm:alg>
                          </dgm:if>
                          <dgm:else name="Name198">
                            <dgm:alg type="cycle">
                              <dgm:param type="ctrShpMap" val="fNode"/>
                              <dgm:param type="stAng" val="337.5"/>
                              <dgm:param type="spanAng" val="-135"/>
                            </dgm:alg>
                          </dgm:else>
                        </dgm:choose>
                      </dgm:if>
                      <dgm:if name="Name199" axis="ch" ptType="node" func="cnt" op="equ" val="5">
                        <dgm:choose name="Name200">
                          <dgm:if name="Name201" axis="ch ch" ptType="node node" st="2 1" cnt="1 0" func="cnt" op="equ" val="1">
                            <dgm:alg type="cycle">
                              <dgm:param type="ctrShpMap" val="fNode"/>
                              <dgm:param type="stAng" val="288"/>
                            </dgm:alg>
                          </dgm:if>
                          <dgm:if name="Name202" axis="ch ch" ptType="node node" st="2 1" cnt="1 0" func="cnt" op="equ" val="2">
                            <dgm:alg type="cycle">
                              <dgm:param type="ctrShpMap" val="fNode"/>
                              <dgm:param type="stAng" val="333"/>
                              <dgm:param type="spanAng" val="-90"/>
                            </dgm:alg>
                          </dgm:if>
                          <dgm:else name="Name203">
                            <dgm:alg type="cycle">
                              <dgm:param type="ctrShpMap" val="fNode"/>
                              <dgm:param type="stAng" val="0"/>
                              <dgm:param type="spanAng" val="-360"/>
                            </dgm:alg>
                          </dgm:else>
                        </dgm:choose>
                      </dgm:if>
                      <dgm:if name="Name204" axis="ch" ptType="node" func="cnt" op="equ" val="6">
                        <dgm:choose name="Name205">
                          <dgm:if name="Name206" axis="ch ch" ptType="node node" st="2 1" cnt="1 0" func="cnt" op="equ" val="1">
                            <dgm:alg type="cycle">
                              <dgm:param type="ctrShpMap" val="fNode"/>
                              <dgm:param type="stAng" val="300"/>
                            </dgm:alg>
                          </dgm:if>
                          <dgm:if name="Name207" axis="ch ch" ptType="node node" st="2 1" cnt="1 0" func="cnt" op="equ" val="2">
                            <dgm:alg type="cycle">
                              <dgm:param type="ctrShpMap" val="fNode"/>
                              <dgm:param type="stAng" val="345"/>
                              <dgm:param type="spanAng" val="-90"/>
                            </dgm:alg>
                          </dgm:if>
                          <dgm:else name="Name208">
                            <dgm:alg type="cycle">
                              <dgm:param type="ctrShpMap" val="fNode"/>
                              <dgm:param type="stAng" val="0"/>
                              <dgm:param type="spanAng" val="-360"/>
                            </dgm:alg>
                          </dgm:else>
                        </dgm:choose>
                      </dgm:if>
                      <dgm:if name="Name209" axis="ch" ptType="node" func="cnt" op="gte" val="7">
                        <dgm:choose name="Name210">
                          <dgm:if name="Name211" axis="ch ch" ptType="node node" st="2 1" cnt="1 0" func="cnt" op="equ" val="1">
                            <dgm:alg type="cycle">
                              <dgm:param type="ctrShpMap" val="fNode"/>
                              <dgm:param type="stAng" val="308"/>
                            </dgm:alg>
                          </dgm:if>
                          <dgm:if name="Name212" axis="ch ch" ptType="node node" st="2 1" cnt="1 0" func="cnt" op="equ" val="2">
                            <dgm:alg type="cycle">
                              <dgm:param type="ctrShpMap" val="fNode"/>
                              <dgm:param type="stAng" val="353"/>
                              <dgm:param type="spanAng" val="-90"/>
                            </dgm:alg>
                          </dgm:if>
                          <dgm:else name="Name213">
                            <dgm:alg type="cycle">
                              <dgm:param type="ctrShpMap" val="fNode"/>
                              <dgm:param type="stAng" val="0"/>
                              <dgm:param type="spanAng" val="-360"/>
                            </dgm:alg>
                          </dgm:else>
                        </dgm:choose>
                      </dgm:if>
                      <dgm:else name="Name214"/>
                    </dgm:choose>
                  </dgm:else>
                </dgm:choose>
                <dgm:shape xmlns:r="http://schemas.openxmlformats.org/officeDocument/2006/relationships" r:blip="">
                  <dgm:adjLst/>
                </dgm:shape>
                <dgm:presOf/>
                <dgm:constrLst>
                  <dgm:constr type="sp" refType="w" fact="0.1"/>
                  <dgm:constr type="sibSp" refType="w" fact="0.1"/>
                </dgm:constrLst>
                <dgm:forEach name="Name215" axis="ch" ptType="node" st="2" cnt="1">
                  <dgm:layoutNode name="childCenter2"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16" axis="ch">
                    <dgm:forEach name="Name217" axis="self" ptType="parTrans">
                      <dgm:layoutNode name="Name218">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19" axis="self" ptType="node">
                      <dgm:layoutNode name="text2"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20" axis="ch" ptType="parTrans" st="2" cnt="1">
                <dgm:layoutNode name="Name221">
                  <dgm:alg type="conn">
                    <dgm:param type="dim" val="1D"/>
                    <dgm:param type="begPts" val="auto"/>
                    <dgm:param type="endPts" val="auto"/>
                    <dgm:param type="endSty" val="noArr"/>
                    <dgm:param type="srcNode" val="textCenter"/>
                    <dgm:param type="dstNode" val="childCenter2"/>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22"/>
          </dgm:choose>
          <dgm:choose name="Name223">
            <dgm:if name="Name224" axis="ch" ptType="node" func="cnt" op="gte" val="3">
              <dgm:layoutNode name="cycle_3">
                <dgm:choose name="Name225">
                  <dgm:if name="Name226" func="var" arg="dir" op="equ" val="norm">
                    <dgm:choose name="Name227">
                      <dgm:if name="Name228" axis="ch" ptType="node" func="cnt" op="equ" val="3">
                        <dgm:choose name="Name229">
                          <dgm:if name="Name230" axis="ch ch" ptType="node node" st="3 1" cnt="1 0" func="cnt" op="equ" val="1">
                            <dgm:alg type="cycle">
                              <dgm:param type="ctrShpMap" val="fNode"/>
                              <dgm:param type="stAng" val="240"/>
                              <dgm:param type="horzAlign" val="l"/>
                              <dgm:param type="vertAlign" val="b"/>
                            </dgm:alg>
                          </dgm:if>
                          <dgm:if name="Name231" axis="ch ch" ptType="node node" st="3 1" cnt="1 0" func="cnt" op="equ" val="2">
                            <dgm:alg type="cycle">
                              <dgm:param type="ctrShpMap" val="fNode"/>
                              <dgm:param type="stAng" val="195"/>
                              <dgm:param type="spanAng" val="90"/>
                              <dgm:param type="horzAlign" val="l"/>
                              <dgm:param type="vertAlign" val="b"/>
                            </dgm:alg>
                          </dgm:if>
                          <dgm:else name="Name232">
                            <dgm:alg type="cycle">
                              <dgm:param type="ctrShpMap" val="fNode"/>
                              <dgm:param type="stAng" val="150"/>
                              <dgm:param type="spanAng" val="180"/>
                            </dgm:alg>
                          </dgm:else>
                        </dgm:choose>
                      </dgm:if>
                      <dgm:if name="Name233" axis="ch" ptType="node" func="cnt" op="equ" val="4">
                        <dgm:choose name="Name234">
                          <dgm:if name="Name235" axis="ch ch" ptType="node node" st="3 1" cnt="1 0" func="cnt" op="equ" val="1">
                            <dgm:alg type="cycle">
                              <dgm:param type="ctrShpMap" val="fNode"/>
                              <dgm:param type="stAng" val="180"/>
                            </dgm:alg>
                          </dgm:if>
                          <dgm:if name="Name236" axis="ch ch" ptType="node node" st="3 1" cnt="1 0" func="cnt" op="equ" val="2">
                            <dgm:alg type="cycle">
                              <dgm:param type="ctrShpMap" val="fNode"/>
                              <dgm:param type="stAng" val="135"/>
                              <dgm:param type="spanAng" val="90"/>
                            </dgm:alg>
                          </dgm:if>
                          <dgm:else name="Name237">
                            <dgm:alg type="cycle">
                              <dgm:param type="ctrShpMap" val="fNode"/>
                              <dgm:param type="stAng" val="112.5"/>
                              <dgm:param type="spanAng" val="135"/>
                            </dgm:alg>
                          </dgm:else>
                        </dgm:choose>
                      </dgm:if>
                      <dgm:if name="Name238" axis="ch" ptType="node" func="cnt" op="equ" val="5">
                        <dgm:choose name="Name239">
                          <dgm:if name="Name240" axis="ch ch" ptType="node node" st="3 1" cnt="1 0" func="cnt" op="equ" val="1">
                            <dgm:alg type="cycle">
                              <dgm:param type="ctrShpMap" val="fNode"/>
                              <dgm:param type="stAng" val="144"/>
                            </dgm:alg>
                          </dgm:if>
                          <dgm:if name="Name241" axis="ch ch" ptType="node node" st="3 1" cnt="1 0" func="cnt" op="equ" val="2">
                            <dgm:alg type="cycle">
                              <dgm:param type="ctrShpMap" val="fNode"/>
                              <dgm:param type="stAng" val="99"/>
                              <dgm:param type="spanAng" val="90"/>
                            </dgm:alg>
                          </dgm:if>
                          <dgm:else name="Name242">
                            <dgm:alg type="cycle">
                              <dgm:param type="ctrShpMap" val="fNode"/>
                              <dgm:param type="stAng" val="0"/>
                              <dgm:param type="spanAng" val="360"/>
                            </dgm:alg>
                          </dgm:else>
                        </dgm:choose>
                      </dgm:if>
                      <dgm:if name="Name243" axis="ch" ptType="node" func="cnt" op="equ" val="6">
                        <dgm:choose name="Name244">
                          <dgm:if name="Name245" axis="ch ch" ptType="node node" st="3 1" cnt="1 0" func="cnt" op="equ" val="1">
                            <dgm:alg type="cycle">
                              <dgm:param type="ctrShpMap" val="fNode"/>
                              <dgm:param type="stAng" val="120"/>
                            </dgm:alg>
                          </dgm:if>
                          <dgm:if name="Name246" axis="ch ch" ptType="node node" st="3 1" cnt="1 0" func="cnt" op="equ" val="2">
                            <dgm:alg type="cycle">
                              <dgm:param type="ctrShpMap" val="fNode"/>
                              <dgm:param type="stAng" val="75"/>
                              <dgm:param type="spanAng" val="90"/>
                            </dgm:alg>
                          </dgm:if>
                          <dgm:else name="Name247">
                            <dgm:alg type="cycle">
                              <dgm:param type="ctrShpMap" val="fNode"/>
                              <dgm:param type="stAng" val="0"/>
                              <dgm:param type="spanAng" val="360"/>
                            </dgm:alg>
                          </dgm:else>
                        </dgm:choose>
                      </dgm:if>
                      <dgm:if name="Name248" axis="ch" ptType="node" func="cnt" op="gte" val="7">
                        <dgm:choose name="Name249">
                          <dgm:if name="Name250" axis="ch ch" ptType="node node" st="3 1" cnt="1 0" func="cnt" op="equ" val="1">
                            <dgm:alg type="cycle">
                              <dgm:param type="ctrShpMap" val="fNode"/>
                              <dgm:param type="stAng" val="102"/>
                            </dgm:alg>
                          </dgm:if>
                          <dgm:if name="Name251" axis="ch ch" ptType="node node" st="3 1" cnt="1 0" func="cnt" op="equ" val="2">
                            <dgm:alg type="cycle">
                              <dgm:param type="ctrShpMap" val="fNode"/>
                              <dgm:param type="stAng" val="57"/>
                              <dgm:param type="spanAng" val="90"/>
                            </dgm:alg>
                          </dgm:if>
                          <dgm:else name="Name252">
                            <dgm:alg type="cycle">
                              <dgm:param type="ctrShpMap" val="fNode"/>
                              <dgm:param type="stAng" val="0"/>
                              <dgm:param type="spanAng" val="360"/>
                            </dgm:alg>
                          </dgm:else>
                        </dgm:choose>
                      </dgm:if>
                      <dgm:else name="Name253"/>
                    </dgm:choose>
                  </dgm:if>
                  <dgm:else name="Name254">
                    <dgm:choose name="Name255">
                      <dgm:if name="Name256" axis="ch" ptType="node" func="cnt" op="equ" val="3">
                        <dgm:choose name="Name257">
                          <dgm:if name="Name258" axis="ch ch" ptType="node node" st="3 1" cnt="1 0" func="cnt" op="equ" val="1">
                            <dgm:alg type="cycle">
                              <dgm:param type="ctrShpMap" val="fNode"/>
                              <dgm:param type="stAng" val="120"/>
                              <dgm:param type="horzAlign" val="r"/>
                              <dgm:param type="vertAlign" val="b"/>
                            </dgm:alg>
                          </dgm:if>
                          <dgm:if name="Name259" axis="ch ch" ptType="node node" st="3 1" cnt="1 0" func="cnt" op="equ" val="2">
                            <dgm:alg type="cycle">
                              <dgm:param type="ctrShpMap" val="fNode"/>
                              <dgm:param type="stAng" val="165"/>
                              <dgm:param type="spanAng" val="-90"/>
                              <dgm:param type="horzAlign" val="r"/>
                              <dgm:param type="vertAlign" val="b"/>
                            </dgm:alg>
                          </dgm:if>
                          <dgm:else name="Name260">
                            <dgm:alg type="cycle">
                              <dgm:param type="ctrShpMap" val="fNode"/>
                              <dgm:param type="stAng" val="210"/>
                              <dgm:param type="spanAng" val="-180"/>
                            </dgm:alg>
                          </dgm:else>
                        </dgm:choose>
                      </dgm:if>
                      <dgm:if name="Name261" axis="ch" ptType="node" func="cnt" op="equ" val="4">
                        <dgm:choose name="Name262">
                          <dgm:if name="Name263" axis="ch ch" ptType="node node" st="3 1" cnt="1 0" func="cnt" op="equ" val="1">
                            <dgm:alg type="cycle">
                              <dgm:param type="ctrShpMap" val="fNode"/>
                              <dgm:param type="stAng" val="180"/>
                            </dgm:alg>
                          </dgm:if>
                          <dgm:if name="Name264" axis="ch ch" ptType="node node" st="3 1" cnt="1 0" func="cnt" op="equ" val="2">
                            <dgm:alg type="cycle">
                              <dgm:param type="ctrShpMap" val="fNode"/>
                              <dgm:param type="stAng" val="225"/>
                              <dgm:param type="spanAng" val="-90"/>
                            </dgm:alg>
                          </dgm:if>
                          <dgm:else name="Name265">
                            <dgm:alg type="cycle">
                              <dgm:param type="ctrShpMap" val="fNode"/>
                              <dgm:param type="stAng" val="247.5"/>
                              <dgm:param type="spanAng" val="-135"/>
                            </dgm:alg>
                          </dgm:else>
                        </dgm:choose>
                      </dgm:if>
                      <dgm:if name="Name266" axis="ch" ptType="node" func="cnt" op="equ" val="5">
                        <dgm:choose name="Name267">
                          <dgm:if name="Name268" axis="ch ch" ptType="node node" st="3 1" cnt="1 0" func="cnt" op="equ" val="1">
                            <dgm:alg type="cycle">
                              <dgm:param type="ctrShpMap" val="fNode"/>
                              <dgm:param type="stAng" val="216"/>
                            </dgm:alg>
                          </dgm:if>
                          <dgm:if name="Name269" axis="ch ch" ptType="node node" st="3 1" cnt="1 0" func="cnt" op="equ" val="2">
                            <dgm:alg type="cycle">
                              <dgm:param type="ctrShpMap" val="fNode"/>
                              <dgm:param type="stAng" val="261"/>
                              <dgm:param type="spanAng" val="-90"/>
                            </dgm:alg>
                          </dgm:if>
                          <dgm:else name="Name270">
                            <dgm:alg type="cycle">
                              <dgm:param type="ctrShpMap" val="fNode"/>
                              <dgm:param type="stAng" val="0"/>
                              <dgm:param type="spanAng" val="-360"/>
                            </dgm:alg>
                          </dgm:else>
                        </dgm:choose>
                      </dgm:if>
                      <dgm:if name="Name271" axis="ch" ptType="node" func="cnt" op="equ" val="6">
                        <dgm:choose name="Name272">
                          <dgm:if name="Name273" axis="ch ch" ptType="node node" st="3 1" cnt="1 0" func="cnt" op="equ" val="1">
                            <dgm:alg type="cycle">
                              <dgm:param type="ctrShpMap" val="fNode"/>
                              <dgm:param type="stAng" val="240"/>
                            </dgm:alg>
                          </dgm:if>
                          <dgm:if name="Name274" axis="ch ch" ptType="node node" st="3 1" cnt="1 0" func="cnt" op="equ" val="2">
                            <dgm:alg type="cycle">
                              <dgm:param type="ctrShpMap" val="fNode"/>
                              <dgm:param type="stAng" val="285"/>
                              <dgm:param type="spanAng" val="-90"/>
                            </dgm:alg>
                          </dgm:if>
                          <dgm:else name="Name275">
                            <dgm:alg type="cycle">
                              <dgm:param type="ctrShpMap" val="fNode"/>
                              <dgm:param type="stAng" val="0"/>
                              <dgm:param type="spanAng" val="-360"/>
                            </dgm:alg>
                          </dgm:else>
                        </dgm:choose>
                      </dgm:if>
                      <dgm:if name="Name276" axis="ch" ptType="node" func="cnt" op="gte" val="7">
                        <dgm:choose name="Name277">
                          <dgm:if name="Name278" axis="ch ch" ptType="node node" st="3 1" cnt="1 0" func="cnt" op="equ" val="1">
                            <dgm:alg type="cycle">
                              <dgm:param type="ctrShpMap" val="fNode"/>
                              <dgm:param type="stAng" val="257"/>
                            </dgm:alg>
                          </dgm:if>
                          <dgm:if name="Name279" axis="ch ch" ptType="node node" st="3 1" cnt="1 0" func="cnt" op="equ" val="2">
                            <dgm:alg type="cycle">
                              <dgm:param type="ctrShpMap" val="fNode"/>
                              <dgm:param type="stAng" val="302"/>
                              <dgm:param type="spanAng" val="-90"/>
                            </dgm:alg>
                          </dgm:if>
                          <dgm:else name="Name280">
                            <dgm:alg type="cycle">
                              <dgm:param type="ctrShpMap" val="fNode"/>
                              <dgm:param type="stAng" val="0"/>
                              <dgm:param type="spanAng" val="-360"/>
                            </dgm:alg>
                          </dgm:else>
                        </dgm:choose>
                      </dgm:if>
                      <dgm:else name="Name281"/>
                    </dgm:choose>
                  </dgm:else>
                </dgm:choose>
                <dgm:shape xmlns:r="http://schemas.openxmlformats.org/officeDocument/2006/relationships" r:blip="">
                  <dgm:adjLst/>
                </dgm:shape>
                <dgm:presOf/>
                <dgm:constrLst>
                  <dgm:constr type="sp" refType="w" fact="0.1"/>
                  <dgm:constr type="sibSp" refType="w" fact="0.1"/>
                </dgm:constrLst>
                <dgm:forEach name="Name282" axis="ch" ptType="node" st="3" cnt="1">
                  <dgm:layoutNode name="childCenter3"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83" axis="ch">
                    <dgm:forEach name="Name284" axis="self" ptType="parTrans">
                      <dgm:layoutNode name="Name285">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86" axis="self" ptType="node">
                      <dgm:layoutNode name="text3"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87" axis="ch" ptType="parTrans" st="3" cnt="1">
                <dgm:layoutNode name="Name288">
                  <dgm:alg type="conn">
                    <dgm:param type="dim" val="1D"/>
                    <dgm:param type="begPts" val="auto"/>
                    <dgm:param type="endPts" val="auto"/>
                    <dgm:param type="endSty" val="noArr"/>
                    <dgm:param type="srcNode" val="textCenter"/>
                    <dgm:param type="dstNode" val="childCenter3"/>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89"/>
          </dgm:choose>
          <dgm:choose name="Name290">
            <dgm:if name="Name291" axis="ch" ptType="node" func="cnt" op="gte" val="4">
              <dgm:layoutNode name="cycle_4">
                <dgm:choose name="Name292">
                  <dgm:if name="Name293" func="var" arg="dir" op="equ" val="norm">
                    <dgm:choose name="Name294">
                      <dgm:if name="Name295" axis="ch" ptType="node" func="cnt" op="equ" val="4">
                        <dgm:choose name="Name296">
                          <dgm:if name="Name297" axis="ch ch" ptType="node node" st="4 1" cnt="1 0" func="cnt" op="equ" val="1">
                            <dgm:alg type="cycle">
                              <dgm:param type="ctrShpMap" val="fNode"/>
                              <dgm:param type="stAng" val="270"/>
                            </dgm:alg>
                          </dgm:if>
                          <dgm:if name="Name298" axis="ch ch" ptType="node node" st="4 1" cnt="1 0" func="cnt" op="equ" val="2">
                            <dgm:alg type="cycle">
                              <dgm:param type="ctrShpMap" val="fNode"/>
                              <dgm:param type="stAng" val="225"/>
                              <dgm:param type="spanAng" val="90"/>
                            </dgm:alg>
                          </dgm:if>
                          <dgm:else name="Name299">
                            <dgm:alg type="cycle">
                              <dgm:param type="ctrShpMap" val="fNode"/>
                              <dgm:param type="stAng" val="202.5"/>
                              <dgm:param type="spanAng" val="135"/>
                            </dgm:alg>
                          </dgm:else>
                        </dgm:choose>
                      </dgm:if>
                      <dgm:if name="Name300" axis="ch" ptType="node" func="cnt" op="equ" val="5">
                        <dgm:choose name="Name301">
                          <dgm:if name="Name302" axis="ch ch" ptType="node node" st="4 1" cnt="1 0" func="cnt" op="equ" val="1">
                            <dgm:alg type="cycle">
                              <dgm:param type="ctrShpMap" val="fNode"/>
                              <dgm:param type="stAng" val="216"/>
                            </dgm:alg>
                          </dgm:if>
                          <dgm:if name="Name303" axis="ch ch" ptType="node node" st="4 1" cnt="1 0" func="cnt" op="equ" val="2">
                            <dgm:alg type="cycle">
                              <dgm:param type="ctrShpMap" val="fNode"/>
                              <dgm:param type="stAng" val="171"/>
                              <dgm:param type="spanAng" val="90"/>
                            </dgm:alg>
                          </dgm:if>
                          <dgm:else name="Name304">
                            <dgm:alg type="cycle">
                              <dgm:param type="ctrShpMap" val="fNode"/>
                              <dgm:param type="stAng" val="0"/>
                              <dgm:param type="spanAng" val="360"/>
                            </dgm:alg>
                          </dgm:else>
                        </dgm:choose>
                      </dgm:if>
                      <dgm:if name="Name305" axis="ch" ptType="node" func="cnt" op="equ" val="6">
                        <dgm:choose name="Name306">
                          <dgm:if name="Name307" axis="ch ch" ptType="node node" st="4 1" cnt="1 0" func="cnt" op="equ" val="1">
                            <dgm:alg type="cycle">
                              <dgm:param type="ctrShpMap" val="fNode"/>
                              <dgm:param type="stAng" val="180"/>
                            </dgm:alg>
                          </dgm:if>
                          <dgm:if name="Name308" axis="ch ch" ptType="node node" st="4 1" cnt="1 0" func="cnt" op="equ" val="2">
                            <dgm:alg type="cycle">
                              <dgm:param type="ctrShpMap" val="fNode"/>
                              <dgm:param type="stAng" val="135"/>
                              <dgm:param type="spanAng" val="90"/>
                            </dgm:alg>
                          </dgm:if>
                          <dgm:else name="Name309">
                            <dgm:alg type="cycle">
                              <dgm:param type="ctrShpMap" val="fNode"/>
                              <dgm:param type="stAng" val="0"/>
                              <dgm:param type="spanAng" val="360"/>
                            </dgm:alg>
                          </dgm:else>
                        </dgm:choose>
                      </dgm:if>
                      <dgm:if name="Name310" axis="ch" ptType="node" func="cnt" op="gte" val="7">
                        <dgm:choose name="Name311">
                          <dgm:if name="Name312" axis="ch ch" ptType="node node" st="4 1" cnt="1 0" func="cnt" op="equ" val="1">
                            <dgm:alg type="cycle">
                              <dgm:param type="ctrShpMap" val="fNode"/>
                              <dgm:param type="stAng" val="154"/>
                            </dgm:alg>
                          </dgm:if>
                          <dgm:if name="Name313" axis="ch ch" ptType="node node" st="4 1" cnt="1 0" func="cnt" op="equ" val="2">
                            <dgm:alg type="cycle">
                              <dgm:param type="ctrShpMap" val="fNode"/>
                              <dgm:param type="stAng" val="109"/>
                              <dgm:param type="spanAng" val="90"/>
                            </dgm:alg>
                          </dgm:if>
                          <dgm:else name="Name314">
                            <dgm:alg type="cycle">
                              <dgm:param type="ctrShpMap" val="fNode"/>
                              <dgm:param type="stAng" val="0"/>
                              <dgm:param type="spanAng" val="360"/>
                            </dgm:alg>
                          </dgm:else>
                        </dgm:choose>
                      </dgm:if>
                      <dgm:else name="Name315"/>
                    </dgm:choose>
                  </dgm:if>
                  <dgm:else name="Name316">
                    <dgm:choose name="Name317">
                      <dgm:if name="Name318" axis="ch" ptType="node" func="cnt" op="equ" val="4">
                        <dgm:choose name="Name319">
                          <dgm:if name="Name320" axis="ch ch" ptType="node node" st="4 1" cnt="1 0" func="cnt" op="equ" val="1">
                            <dgm:alg type="cycle">
                              <dgm:param type="ctrShpMap" val="fNode"/>
                              <dgm:param type="stAng" val="90"/>
                            </dgm:alg>
                          </dgm:if>
                          <dgm:if name="Name321" axis="ch ch" ptType="node node" st="4 1" cnt="1 0" func="cnt" op="equ" val="2">
                            <dgm:alg type="cycle">
                              <dgm:param type="ctrShpMap" val="fNode"/>
                              <dgm:param type="stAng" val="135"/>
                              <dgm:param type="spanAng" val="-90"/>
                            </dgm:alg>
                          </dgm:if>
                          <dgm:else name="Name322">
                            <dgm:alg type="cycle">
                              <dgm:param type="ctrShpMap" val="fNode"/>
                              <dgm:param type="stAng" val="157.5"/>
                              <dgm:param type="spanAng" val="-135"/>
                            </dgm:alg>
                          </dgm:else>
                        </dgm:choose>
                      </dgm:if>
                      <dgm:if name="Name323" axis="ch" ptType="node" func="cnt" op="equ" val="5">
                        <dgm:choose name="Name324">
                          <dgm:if name="Name325" axis="ch ch" ptType="node node" st="4 1" cnt="1 0" func="cnt" op="equ" val="1">
                            <dgm:alg type="cycle">
                              <dgm:param type="ctrShpMap" val="fNode"/>
                              <dgm:param type="stAng" val="144"/>
                            </dgm:alg>
                          </dgm:if>
                          <dgm:if name="Name326" axis="ch ch" ptType="node node" st="4 1" cnt="1 0" func="cnt" op="equ" val="2">
                            <dgm:alg type="cycle">
                              <dgm:param type="ctrShpMap" val="fNode"/>
                              <dgm:param type="stAng" val="189"/>
                              <dgm:param type="spanAng" val="-90"/>
                            </dgm:alg>
                          </dgm:if>
                          <dgm:else name="Name327">
                            <dgm:alg type="cycle">
                              <dgm:param type="ctrShpMap" val="fNode"/>
                              <dgm:param type="stAng" val="0"/>
                              <dgm:param type="spanAng" val="-360"/>
                            </dgm:alg>
                          </dgm:else>
                        </dgm:choose>
                      </dgm:if>
                      <dgm:if name="Name328" axis="ch" ptType="node" func="cnt" op="equ" val="6">
                        <dgm:choose name="Name329">
                          <dgm:if name="Name330" axis="ch ch" ptType="node node" st="4 1" cnt="1 0" func="cnt" op="equ" val="1">
                            <dgm:alg type="cycle">
                              <dgm:param type="ctrShpMap" val="fNode"/>
                              <dgm:param type="stAng" val="180"/>
                            </dgm:alg>
                          </dgm:if>
                          <dgm:if name="Name331" axis="ch ch" ptType="node node" st="4 1" cnt="1 0" func="cnt" op="equ" val="2">
                            <dgm:alg type="cycle">
                              <dgm:param type="ctrShpMap" val="fNode"/>
                              <dgm:param type="stAng" val="225"/>
                              <dgm:param type="spanAng" val="-90"/>
                            </dgm:alg>
                          </dgm:if>
                          <dgm:else name="Name332">
                            <dgm:alg type="cycle">
                              <dgm:param type="ctrShpMap" val="fNode"/>
                              <dgm:param type="stAng" val="0"/>
                              <dgm:param type="spanAng" val="-360"/>
                            </dgm:alg>
                          </dgm:else>
                        </dgm:choose>
                      </dgm:if>
                      <dgm:if name="Name333" axis="ch" ptType="node" func="cnt" op="gte" val="7">
                        <dgm:choose name="Name334">
                          <dgm:if name="Name335" axis="ch ch" ptType="node node" st="4 1" cnt="1 0" func="cnt" op="equ" val="1">
                            <dgm:alg type="cycle">
                              <dgm:param type="ctrShpMap" val="fNode"/>
                              <dgm:param type="stAng" val="205"/>
                            </dgm:alg>
                          </dgm:if>
                          <dgm:if name="Name336" axis="ch ch" ptType="node node" st="4 1" cnt="1 0" func="cnt" op="equ" val="2">
                            <dgm:alg type="cycle">
                              <dgm:param type="ctrShpMap" val="fNode"/>
                              <dgm:param type="stAng" val="250"/>
                              <dgm:param type="spanAng" val="-90"/>
                            </dgm:alg>
                          </dgm:if>
                          <dgm:else name="Name337">
                            <dgm:alg type="cycle">
                              <dgm:param type="ctrShpMap" val="fNode"/>
                              <dgm:param type="stAng" val="0"/>
                              <dgm:param type="spanAng" val="-360"/>
                            </dgm:alg>
                          </dgm:else>
                        </dgm:choose>
                      </dgm:if>
                      <dgm:else name="Name338"/>
                    </dgm:choose>
                  </dgm:else>
                </dgm:choose>
                <dgm:shape xmlns:r="http://schemas.openxmlformats.org/officeDocument/2006/relationships" r:blip="">
                  <dgm:adjLst/>
                </dgm:shape>
                <dgm:presOf/>
                <dgm:constrLst>
                  <dgm:constr type="sp" refType="w" fact="0.1"/>
                  <dgm:constr type="sibSp" refType="w" fact="0.1"/>
                </dgm:constrLst>
                <dgm:forEach name="Name339" axis="ch" ptType="node" st="4" cnt="1">
                  <dgm:layoutNode name="childCenter4"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40" axis="ch">
                    <dgm:forEach name="Name341" axis="self" ptType="parTrans">
                      <dgm:layoutNode name="Name342">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43" axis="self" ptType="node">
                      <dgm:layoutNode name="text4"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44" axis="ch" ptType="parTrans" st="4" cnt="1">
                <dgm:layoutNode name="Name345">
                  <dgm:alg type="conn">
                    <dgm:param type="dim" val="1D"/>
                    <dgm:param type="begPts" val="auto"/>
                    <dgm:param type="endPts" val="auto"/>
                    <dgm:param type="endSty" val="noArr"/>
                    <dgm:param type="srcNode" val="textCenter"/>
                    <dgm:param type="dstNode" val="childCenter4"/>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46"/>
          </dgm:choose>
          <dgm:choose name="Name347">
            <dgm:if name="Name348" axis="ch" ptType="node" func="cnt" op="gte" val="5">
              <dgm:layoutNode name="cycle_5">
                <dgm:choose name="Name349">
                  <dgm:if name="Name350" func="var" arg="dir" op="equ" val="norm">
                    <dgm:choose name="Name351">
                      <dgm:if name="Name352" axis="ch" ptType="node" func="cnt" op="equ" val="5">
                        <dgm:choose name="Name353">
                          <dgm:if name="Name354" axis="ch ch" ptType="node node" st="5 1" cnt="1 0" func="cnt" op="equ" val="1">
                            <dgm:alg type="cycle">
                              <dgm:param type="ctrShpMap" val="fNode"/>
                              <dgm:param type="stAng" val="288"/>
                            </dgm:alg>
                          </dgm:if>
                          <dgm:if name="Name355" axis="ch ch" ptType="node node" st="5 1" cnt="1 0" func="cnt" op="equ" val="2">
                            <dgm:alg type="cycle">
                              <dgm:param type="ctrShpMap" val="fNode"/>
                              <dgm:param type="stAng" val="243"/>
                              <dgm:param type="spanAng" val="90"/>
                            </dgm:alg>
                          </dgm:if>
                          <dgm:else name="Name356">
                            <dgm:alg type="cycle">
                              <dgm:param type="ctrShpMap" val="fNode"/>
                              <dgm:param type="stAng" val="0"/>
                              <dgm:param type="spanAng" val="360"/>
                            </dgm:alg>
                          </dgm:else>
                        </dgm:choose>
                      </dgm:if>
                      <dgm:if name="Name357" axis="ch" ptType="node" func="cnt" op="equ" val="6">
                        <dgm:choose name="Name358">
                          <dgm:if name="Name359" axis="ch ch" ptType="node node" st="5 1" cnt="1 0" func="cnt" op="equ" val="1">
                            <dgm:alg type="cycle">
                              <dgm:param type="ctrShpMap" val="fNode"/>
                              <dgm:param type="stAng" val="240"/>
                            </dgm:alg>
                          </dgm:if>
                          <dgm:if name="Name360" axis="ch ch" ptType="node node" st="5 1" cnt="1 0" func="cnt" op="equ" val="2">
                            <dgm:alg type="cycle">
                              <dgm:param type="ctrShpMap" val="fNode"/>
                              <dgm:param type="stAng" val="195"/>
                              <dgm:param type="spanAng" val="90"/>
                            </dgm:alg>
                          </dgm:if>
                          <dgm:else name="Name361">
                            <dgm:alg type="cycle">
                              <dgm:param type="ctrShpMap" val="fNode"/>
                              <dgm:param type="stAng" val="0"/>
                              <dgm:param type="spanAng" val="360"/>
                            </dgm:alg>
                          </dgm:else>
                        </dgm:choose>
                      </dgm:if>
                      <dgm:if name="Name362" axis="ch" ptType="node" func="cnt" op="gte" val="7">
                        <dgm:choose name="Name363">
                          <dgm:if name="Name364" axis="ch ch" ptType="node node" st="5 1" cnt="1 0" func="cnt" op="equ" val="1">
                            <dgm:alg type="cycle">
                              <dgm:param type="ctrShpMap" val="fNode"/>
                              <dgm:param type="stAng" val="205"/>
                            </dgm:alg>
                          </dgm:if>
                          <dgm:if name="Name365" axis="ch ch" ptType="node node" st="5 1" cnt="1 0" func="cnt" op="equ" val="2">
                            <dgm:alg type="cycle">
                              <dgm:param type="ctrShpMap" val="fNode"/>
                              <dgm:param type="stAng" val="160"/>
                              <dgm:param type="spanAng" val="90"/>
                            </dgm:alg>
                          </dgm:if>
                          <dgm:else name="Name366">
                            <dgm:alg type="cycle">
                              <dgm:param type="ctrShpMap" val="fNode"/>
                              <dgm:param type="stAng" val="0"/>
                              <dgm:param type="spanAng" val="360"/>
                            </dgm:alg>
                          </dgm:else>
                        </dgm:choose>
                      </dgm:if>
                      <dgm:else name="Name367"/>
                    </dgm:choose>
                  </dgm:if>
                  <dgm:else name="Name368">
                    <dgm:choose name="Name369">
                      <dgm:if name="Name370" axis="ch" ptType="node" func="cnt" op="equ" val="5">
                        <dgm:choose name="Name371">
                          <dgm:if name="Name372" axis="ch ch" ptType="node node" st="5 1" cnt="1 0" func="cnt" op="equ" val="1">
                            <dgm:alg type="cycle">
                              <dgm:param type="ctrShpMap" val="fNode"/>
                              <dgm:param type="stAng" val="72"/>
                            </dgm:alg>
                          </dgm:if>
                          <dgm:if name="Name373" axis="ch ch" ptType="node node" st="5 1" cnt="1 0" func="cnt" op="equ" val="2">
                            <dgm:alg type="cycle">
                              <dgm:param type="ctrShpMap" val="fNode"/>
                              <dgm:param type="stAng" val="117"/>
                              <dgm:param type="spanAng" val="-90"/>
                            </dgm:alg>
                          </dgm:if>
                          <dgm:else name="Name374">
                            <dgm:alg type="cycle">
                              <dgm:param type="ctrShpMap" val="fNode"/>
                              <dgm:param type="stAng" val="0"/>
                              <dgm:param type="spanAng" val="-360"/>
                            </dgm:alg>
                          </dgm:else>
                        </dgm:choose>
                      </dgm:if>
                      <dgm:if name="Name375" axis="ch" ptType="node" func="cnt" op="equ" val="6">
                        <dgm:choose name="Name376">
                          <dgm:if name="Name377" axis="ch ch" ptType="node node" st="5 1" cnt="1 0" func="cnt" op="equ" val="1">
                            <dgm:alg type="cycle">
                              <dgm:param type="ctrShpMap" val="fNode"/>
                              <dgm:param type="stAng" val="120"/>
                            </dgm:alg>
                          </dgm:if>
                          <dgm:if name="Name378" axis="ch ch" ptType="node node" st="5 1" cnt="1 0" func="cnt" op="equ" val="2">
                            <dgm:alg type="cycle">
                              <dgm:param type="ctrShpMap" val="fNode"/>
                              <dgm:param type="stAng" val="165"/>
                              <dgm:param type="spanAng" val="-90"/>
                            </dgm:alg>
                          </dgm:if>
                          <dgm:else name="Name379">
                            <dgm:alg type="cycle">
                              <dgm:param type="ctrShpMap" val="fNode"/>
                              <dgm:param type="stAng" val="0"/>
                              <dgm:param type="spanAng" val="-360"/>
                            </dgm:alg>
                          </dgm:else>
                        </dgm:choose>
                      </dgm:if>
                      <dgm:if name="Name380" axis="ch" ptType="node" func="cnt" op="gte" val="7">
                        <dgm:choose name="Name381">
                          <dgm:if name="Name382" axis="ch ch" ptType="node node" st="5 1" cnt="1 0" func="cnt" op="equ" val="1">
                            <dgm:alg type="cycle">
                              <dgm:param type="ctrShpMap" val="fNode"/>
                              <dgm:param type="stAng" val="154"/>
                            </dgm:alg>
                          </dgm:if>
                          <dgm:if name="Name383" axis="ch ch" ptType="node node" st="5 1" cnt="1 0" func="cnt" op="equ" val="2">
                            <dgm:alg type="cycle">
                              <dgm:param type="ctrShpMap" val="fNode"/>
                              <dgm:param type="stAng" val="199"/>
                              <dgm:param type="spanAng" val="-90"/>
                            </dgm:alg>
                          </dgm:if>
                          <dgm:else name="Name384">
                            <dgm:alg type="cycle">
                              <dgm:param type="ctrShpMap" val="fNode"/>
                              <dgm:param type="stAng" val="0"/>
                              <dgm:param type="spanAng" val="-360"/>
                            </dgm:alg>
                          </dgm:else>
                        </dgm:choose>
                      </dgm:if>
                      <dgm:else name="Name385"/>
                    </dgm:choose>
                  </dgm:else>
                </dgm:choose>
                <dgm:shape xmlns:r="http://schemas.openxmlformats.org/officeDocument/2006/relationships" r:blip="">
                  <dgm:adjLst/>
                </dgm:shape>
                <dgm:presOf/>
                <dgm:constrLst>
                  <dgm:constr type="sp" refType="w" fact="0.1"/>
                  <dgm:constr type="sibSp" refType="w" fact="0.1"/>
                </dgm:constrLst>
                <dgm:forEach name="Name386" axis="ch" ptType="node" st="5" cnt="1">
                  <dgm:layoutNode name="childCenter5"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87" axis="ch">
                    <dgm:forEach name="Name388" axis="self" ptType="parTrans">
                      <dgm:layoutNode name="Name38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90" axis="self" ptType="node">
                      <dgm:layoutNode name="text5"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91" axis="ch" ptType="parTrans" st="5" cnt="1">
                <dgm:layoutNode name="Name392">
                  <dgm:alg type="conn">
                    <dgm:param type="dim" val="1D"/>
                    <dgm:param type="begPts" val="auto"/>
                    <dgm:param type="endPts" val="auto"/>
                    <dgm:param type="endSty" val="noArr"/>
                    <dgm:param type="srcNode" val="textCenter"/>
                    <dgm:param type="dstNode" val="childCenter5"/>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93"/>
          </dgm:choose>
          <dgm:choose name="Name394">
            <dgm:if name="Name395" axis="ch" ptType="node" func="cnt" op="gte" val="6">
              <dgm:layoutNode name="cycle_6">
                <dgm:choose name="Name396">
                  <dgm:if name="Name397" func="var" arg="dir" op="equ" val="norm">
                    <dgm:choose name="Name398">
                      <dgm:if name="Name399" axis="ch" ptType="node" func="cnt" op="equ" val="6">
                        <dgm:choose name="Name400">
                          <dgm:if name="Name401" axis="ch ch" ptType="node node" st="6 1" cnt="1 0" func="cnt" op="equ" val="1">
                            <dgm:alg type="cycle">
                              <dgm:param type="ctrShpMap" val="fNode"/>
                              <dgm:param type="stAng" val="300"/>
                            </dgm:alg>
                          </dgm:if>
                          <dgm:if name="Name402" axis="ch ch" ptType="node node" st="6 1" cnt="1 0" func="cnt" op="equ" val="2">
                            <dgm:alg type="cycle">
                              <dgm:param type="ctrShpMap" val="fNode"/>
                              <dgm:param type="stAng" val="255"/>
                              <dgm:param type="spanAng" val="90"/>
                            </dgm:alg>
                          </dgm:if>
                          <dgm:else name="Name403">
                            <dgm:alg type="cycle">
                              <dgm:param type="ctrShpMap" val="fNode"/>
                              <dgm:param type="stAng" val="0"/>
                              <dgm:param type="spanAng" val="360"/>
                            </dgm:alg>
                          </dgm:else>
                        </dgm:choose>
                      </dgm:if>
                      <dgm:if name="Name404" axis="ch" ptType="node" func="cnt" op="gte" val="7">
                        <dgm:choose name="Name405">
                          <dgm:if name="Name406" axis="ch ch" ptType="node node" st="6 1" cnt="1 0" func="cnt" op="equ" val="1">
                            <dgm:alg type="cycle">
                              <dgm:param type="ctrShpMap" val="fNode"/>
                              <dgm:param type="stAng" val="257"/>
                            </dgm:alg>
                          </dgm:if>
                          <dgm:if name="Name407" axis="ch ch" ptType="node node" st="6 1" cnt="1 0" func="cnt" op="equ" val="2">
                            <dgm:alg type="cycle">
                              <dgm:param type="ctrShpMap" val="fNode"/>
                              <dgm:param type="stAng" val="212"/>
                              <dgm:param type="spanAng" val="90"/>
                            </dgm:alg>
                          </dgm:if>
                          <dgm:else name="Name408">
                            <dgm:alg type="cycle">
                              <dgm:param type="ctrShpMap" val="fNode"/>
                              <dgm:param type="stAng" val="0"/>
                              <dgm:param type="spanAng" val="360"/>
                            </dgm:alg>
                          </dgm:else>
                        </dgm:choose>
                      </dgm:if>
                      <dgm:else name="Name409"/>
                    </dgm:choose>
                  </dgm:if>
                  <dgm:else name="Name410">
                    <dgm:choose name="Name411">
                      <dgm:if name="Name412" axis="ch" ptType="node" func="cnt" op="equ" val="6">
                        <dgm:choose name="Name413">
                          <dgm:if name="Name414" axis="ch ch" ptType="node node" st="6 1" cnt="1 0" func="cnt" op="equ" val="1">
                            <dgm:alg type="cycle">
                              <dgm:param type="ctrShpMap" val="fNode"/>
                              <dgm:param type="stAng" val="60"/>
                            </dgm:alg>
                          </dgm:if>
                          <dgm:if name="Name415" axis="ch ch" ptType="node node" st="6 1" cnt="1 0" func="cnt" op="equ" val="2">
                            <dgm:alg type="cycle">
                              <dgm:param type="ctrShpMap" val="fNode"/>
                              <dgm:param type="stAng" val="105"/>
                              <dgm:param type="spanAng" val="-90"/>
                            </dgm:alg>
                          </dgm:if>
                          <dgm:else name="Name416">
                            <dgm:alg type="cycle">
                              <dgm:param type="ctrShpMap" val="fNode"/>
                              <dgm:param type="stAng" val="0"/>
                              <dgm:param type="spanAng" val="-360"/>
                            </dgm:alg>
                          </dgm:else>
                        </dgm:choose>
                      </dgm:if>
                      <dgm:if name="Name417" axis="ch" ptType="node" func="cnt" op="gte" val="7">
                        <dgm:choose name="Name418">
                          <dgm:if name="Name419" axis="ch ch" ptType="node node" st="6 1" cnt="1 0" func="cnt" op="equ" val="1">
                            <dgm:alg type="cycle">
                              <dgm:param type="ctrShpMap" val="fNode"/>
                              <dgm:param type="stAng" val="102"/>
                            </dgm:alg>
                          </dgm:if>
                          <dgm:if name="Name420" axis="ch ch" ptType="node node" st="6 1" cnt="1 0" func="cnt" op="equ" val="2">
                            <dgm:alg type="cycle">
                              <dgm:param type="ctrShpMap" val="fNode"/>
                              <dgm:param type="stAng" val="147"/>
                              <dgm:param type="spanAng" val="-90"/>
                            </dgm:alg>
                          </dgm:if>
                          <dgm:else name="Name421">
                            <dgm:alg type="cycle">
                              <dgm:param type="ctrShpMap" val="fNode"/>
                              <dgm:param type="stAng" val="0"/>
                              <dgm:param type="spanAng" val="-360"/>
                            </dgm:alg>
                          </dgm:else>
                        </dgm:choose>
                      </dgm:if>
                      <dgm:else name="Name422"/>
                    </dgm:choose>
                  </dgm:else>
                </dgm:choose>
                <dgm:shape xmlns:r="http://schemas.openxmlformats.org/officeDocument/2006/relationships" r:blip="">
                  <dgm:adjLst/>
                </dgm:shape>
                <dgm:presOf/>
                <dgm:constrLst>
                  <dgm:constr type="sp" refType="w" fact="0.1"/>
                  <dgm:constr type="sibSp" refType="w" fact="0.1"/>
                </dgm:constrLst>
                <dgm:forEach name="Name423" axis="ch" ptType="node" st="6" cnt="1">
                  <dgm:layoutNode name="childCenter6"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24" axis="ch">
                    <dgm:forEach name="Name425" axis="self" ptType="parTrans">
                      <dgm:layoutNode name="Name42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27" axis="self" ptType="node">
                      <dgm:layoutNode name="text6"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28" axis="ch" ptType="parTrans" st="6" cnt="1">
                <dgm:layoutNode name="Name429">
                  <dgm:alg type="conn">
                    <dgm:param type="dim" val="1D"/>
                    <dgm:param type="begPts" val="auto"/>
                    <dgm:param type="endPts" val="auto"/>
                    <dgm:param type="endSty" val="noArr"/>
                    <dgm:param type="srcNode" val="textCenter"/>
                    <dgm:param type="dstNode" val="childCenter6"/>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30"/>
          </dgm:choose>
          <dgm:choose name="Name431">
            <dgm:if name="Name432" axis="ch" ptType="node" func="cnt" op="gte" val="7">
              <dgm:layoutNode name="cycle_7">
                <dgm:choose name="Name433">
                  <dgm:if name="Name434" func="var" arg="dir" op="equ" val="norm">
                    <dgm:choose name="Name435">
                      <dgm:if name="Name436" axis="ch" ptType="node" func="cnt" op="gte" val="7">
                        <dgm:choose name="Name437">
                          <dgm:if name="Name438" axis="ch ch" ptType="node node" st="7 1" cnt="1 0" func="cnt" op="equ" val="1">
                            <dgm:alg type="cycle">
                              <dgm:param type="ctrShpMap" val="fNode"/>
                              <dgm:param type="stAng" val="308"/>
                            </dgm:alg>
                          </dgm:if>
                          <dgm:if name="Name439" axis="ch ch" ptType="node node" st="7 1" cnt="1 0" func="cnt" op="equ" val="2">
                            <dgm:alg type="cycle">
                              <dgm:param type="ctrShpMap" val="fNode"/>
                              <dgm:param type="stAng" val="263"/>
                              <dgm:param type="spanAng" val="90"/>
                            </dgm:alg>
                          </dgm:if>
                          <dgm:else name="Name440">
                            <dgm:alg type="cycle">
                              <dgm:param type="ctrShpMap" val="fNode"/>
                              <dgm:param type="stAng" val="0"/>
                              <dgm:param type="spanAng" val="360"/>
                            </dgm:alg>
                          </dgm:else>
                        </dgm:choose>
                      </dgm:if>
                      <dgm:else name="Name441"/>
                    </dgm:choose>
                  </dgm:if>
                  <dgm:else name="Name442">
                    <dgm:choose name="Name443">
                      <dgm:if name="Name444" axis="ch" ptType="node" func="cnt" op="gte" val="7">
                        <dgm:choose name="Name445">
                          <dgm:if name="Name446" axis="ch ch" ptType="node node" st="7 1" cnt="1 0" func="cnt" op="equ" val="1">
                            <dgm:alg type="cycle">
                              <dgm:param type="ctrShpMap" val="fNode"/>
                              <dgm:param type="stAng" val="51"/>
                            </dgm:alg>
                          </dgm:if>
                          <dgm:if name="Name447" axis="ch ch" ptType="node node" st="7 1" cnt="1 0" func="cnt" op="equ" val="2">
                            <dgm:alg type="cycle">
                              <dgm:param type="ctrShpMap" val="fNode"/>
                              <dgm:param type="stAng" val="96"/>
                              <dgm:param type="spanAng" val="-90"/>
                            </dgm:alg>
                          </dgm:if>
                          <dgm:else name="Name448">
                            <dgm:alg type="cycle">
                              <dgm:param type="ctrShpMap" val="fNode"/>
                              <dgm:param type="stAng" val="0"/>
                              <dgm:param type="spanAng" val="-360"/>
                            </dgm:alg>
                          </dgm:else>
                        </dgm:choose>
                      </dgm:if>
                      <dgm:else name="Name449"/>
                    </dgm:choose>
                  </dgm:else>
                </dgm:choose>
                <dgm:shape xmlns:r="http://schemas.openxmlformats.org/officeDocument/2006/relationships" r:blip="">
                  <dgm:adjLst/>
                </dgm:shape>
                <dgm:presOf/>
                <dgm:constrLst>
                  <dgm:constr type="sp" refType="w" fact="0.1"/>
                  <dgm:constr type="sibSp" refType="w" fact="0.1"/>
                </dgm:constrLst>
                <dgm:forEach name="Name450" axis="ch" ptType="node" st="7" cnt="1">
                  <dgm:layoutNode name="childCenter7"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51" axis="ch">
                    <dgm:forEach name="Name452" axis="self" ptType="parTrans">
                      <dgm:layoutNode name="Name453">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54" axis="self" ptType="node">
                      <dgm:layoutNode name="text7"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55" axis="ch" ptType="parTrans" st="7" cnt="1">
                <dgm:layoutNode name="Name456">
                  <dgm:alg type="conn">
                    <dgm:param type="dim" val="1D"/>
                    <dgm:param type="begPts" val="auto"/>
                    <dgm:param type="endPts" val="auto"/>
                    <dgm:param type="endSty" val="noArr"/>
                    <dgm:param type="srcNode" val="textCenter"/>
                    <dgm:param type="dstNode" val="childCenter7"/>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5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8/layout/RadialCluster">
  <dgm:title val=""/>
  <dgm:desc val=""/>
  <dgm:catLst>
    <dgm:cat type="relationship" pri="19500"/>
    <dgm:cat type="cycle" pri="15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useDef="1">
    <dgm:dataModel>
      <dgm:ptLst/>
      <dgm:bg/>
      <dgm:whole/>
    </dgm:dataModel>
  </dgm:styleData>
  <dgm:clrData useDef="1">
    <dgm:dataModel>
      <dgm:ptLst/>
      <dgm:bg/>
      <dgm:whole/>
    </dgm:dataModel>
  </dgm:clrData>
  <dgm:layoutNode name="Name0">
    <dgm:varLst>
      <dgm:chMax val="1"/>
      <dgm:chPref val="1"/>
      <dgm:dir/>
      <dgm:animOne val="branch"/>
      <dgm:animLvl val="lvl"/>
    </dgm:varLst>
    <dgm:alg type="composite">
      <dgm:param type="ar" val="1.00"/>
    </dgm:alg>
    <dgm:shape xmlns:r="http://schemas.openxmlformats.org/officeDocument/2006/relationships" r:blip="">
      <dgm:adjLst/>
    </dgm:shape>
    <dgm:choose name="Name1">
      <dgm:if name="Name2" func="var" arg="dir" op="equ" val="norm">
        <dgm:choose name="Name3">
          <dgm:if name="Name4" axis="ch ch" ptType="node node" cnt="1 0" func="cnt" op="equ" val="1">
            <dgm:constrLst>
              <dgm:constr type="l" for="ch" forName="textCenter"/>
              <dgm:constr type="ctrY" for="ch" forName="textCenter" refType="h" fact="0.5"/>
              <dgm:constr type="w" for="ch" forName="textCenter" refType="w" fact="0.32"/>
              <dgm:constr type="h" for="ch" forName="textCenter" refType="w" refFor="ch" refForName="textCenter"/>
              <dgm:constr type="r" for="ch" forName="cycle_1" refType="w"/>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5" axis="ch ch" ptType="node node" cnt="1 0"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6" axis="ch ch" ptType="node node" cnt="1 0" func="cnt" op="equ" val="3">
            <dgm:choose name="Name7">
              <dgm:if name="Name8" axis="ch ch ch" ptType="node node node" st="1 2 0" cnt="1 1 0" func="cnt" op="equ" val="1">
                <dgm:choose name="Name9">
                  <dgm:if name="Name10"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12">
                <dgm:choose name="Name13">
                  <dgm:if name="Name14"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5">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16" axis="ch ch" ptType="node node" cnt="1 0"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r" for="ch" forName="cycle_2" refType="w"/>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l" for="ch" forName="cycle_4"/>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17" axis="ch ch" ptType="node node" cnt="1 0"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24"/>
              <dgm:constr type="w" for="ch" forName="cycle_2" refType="w" fact="0.33"/>
              <dgm:constr type="h" for="ch" forName="cycle_2" refType="w" refFor="ch" refForName="cycle_2"/>
              <dgm:constr type="r" for="ch" forName="cycle_3" refType="w" fact="0.89"/>
              <dgm:constr type="b" for="ch" forName="cycle_3" refType="h"/>
              <dgm:constr type="w" for="ch" forName="cycle_3" refType="w" fact="0.33"/>
              <dgm:constr type="h" for="ch" forName="cycle_3" refType="w" refFor="ch" refForName="cycle_3"/>
              <dgm:constr type="l" for="ch" forName="cycle_4" refType="w" fact="0.11"/>
              <dgm:constr type="b" for="ch" forName="cycle_4" refType="h"/>
              <dgm:constr type="w" for="ch" forName="cycle_4" refType="w" fact="0.33"/>
              <dgm:constr type="h" for="ch" forName="cycle_4" refType="w" refFor="ch" refForName="cycle_4"/>
              <dgm:constr type="l" for="ch" forName="cycle_5"/>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18" axis="ch ch" ptType="node node" cnt="1 0"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17"/>
              <dgm:constr type="w" for="ch" forName="cycle_2" refType="w" fact="0.33"/>
              <dgm:constr type="h" for="ch" forName="cycle_2" refType="w" refFor="ch" refForName="cycle_2"/>
              <dgm:constr type="r" for="ch" forName="cycle_3" refType="w"/>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l" for="ch" forName="cycle_5"/>
              <dgm:constr type="b" for="ch" forName="cycle_5" refType="h" fact="0.83"/>
              <dgm:constr type="w" for="ch" forName="cycle_5" refType="w" fact="0.33"/>
              <dgm:constr type="h" for="ch" forName="cycle_5" refType="w" refFor="ch" refForName="cycle_5"/>
              <dgm:constr type="l" for="ch" forName="cycle_6"/>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19">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r" for="ch" forName="cycle_2" refType="w" fact="0.938"/>
              <dgm:constr type="t" for="ch" forName="cycle_2" refType="h" fact="0.141"/>
              <dgm:constr type="w" for="ch" forName="cycle_2" refType="w" fact="0.263"/>
              <dgm:constr type="h" for="ch" forName="cycle_2" refType="w" refFor="ch" refForName="cycle_2"/>
              <dgm:constr type="r" for="ch" forName="cycle_3" refType="w"/>
              <dgm:constr type="b" for="ch" forName="cycle_3" refType="h" fact="0.74"/>
              <dgm:constr type="w" for="ch" forName="cycle_3" refType="w" fact="0.263"/>
              <dgm:constr type="h" for="ch" forName="cycle_3" refType="w" refFor="ch" refForName="cycle_3"/>
              <dgm:constr type="r" for="ch" forName="cycle_4" refType="w" fact="0.8"/>
              <dgm:constr type="b" for="ch" forName="cycle_4" refType="h"/>
              <dgm:constr type="w" for="ch" forName="cycle_4" refType="w" fact="0.263"/>
              <dgm:constr type="h" for="ch" forName="cycle_4" refType="w" refFor="ch" refForName="cycle_4"/>
              <dgm:constr type="l" for="ch" forName="cycle_5" refType="w" fact="0.2"/>
              <dgm:constr type="b" for="ch" forName="cycle_5" refType="h"/>
              <dgm:constr type="w" for="ch" forName="cycle_5" refType="w" fact="0.263"/>
              <dgm:constr type="h" for="ch" forName="cycle_5" refType="w" refFor="ch" refForName="cycle_5"/>
              <dgm:constr type="l" for="ch" forName="cycle_6"/>
              <dgm:constr type="b" for="ch" forName="cycle_6" refType="h" fact="0.74"/>
              <dgm:constr type="w" for="ch" forName="cycle_6" refType="w" fact="0.263"/>
              <dgm:constr type="h" for="ch" forName="cycle_6" refType="w" refFor="ch" refForName="cycle_6"/>
              <dgm:constr type="l" for="ch" forName="cycle_7" refType="w" fact="0.062"/>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if>
      <dgm:else name="Name20">
        <dgm:choose name="Name21">
          <dgm:if name="Name22" axis="ch ch" ptType="node node" func="cnt" op="equ" val="1">
            <dgm:constrLst>
              <dgm:constr type="r" for="ch" forName="textCenter" refType="w"/>
              <dgm:constr type="ctrY" for="ch" forName="textCenter" refType="h" fact="0.5"/>
              <dgm:constr type="w" for="ch" forName="textCenter" refType="w" fact="0.32"/>
              <dgm:constr type="h" for="ch" forName="textCenter" refType="w" refFor="ch" refForName="textCenter"/>
              <dgm:constr type="l" for="ch" forName="cycle_1"/>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23" axis="ch ch" ptType="node node"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24" axis="ch ch" ptType="node node" func="cnt" op="equ" val="3">
            <dgm:choose name="Name25">
              <dgm:if name="Name26" axis="ch ch ch" ptType="node node node" st="1 2 0" cnt="1 1 0" func="cnt" op="equ" val="1">
                <dgm:choose name="Name27">
                  <dgm:if name="Name28"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29">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30">
                <dgm:choose name="Name31">
                  <dgm:if name="Name32"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33">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34" axis="ch ch" ptType="node node"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l" for="ch" forName="cycle_2"/>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r" for="ch" forName="cycle_4" refType="w"/>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35" axis="ch ch" ptType="node node"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24"/>
              <dgm:constr type="w" for="ch" forName="cycle_2" refType="w" fact="0.33"/>
              <dgm:constr type="h" for="ch" forName="cycle_2" refType="w" refFor="ch" refForName="cycle_2"/>
              <dgm:constr type="l" for="ch" forName="cycle_3" refType="w" fact="0.11"/>
              <dgm:constr type="b" for="ch" forName="cycle_3" refType="h"/>
              <dgm:constr type="w" for="ch" forName="cycle_3" refType="w" fact="0.33"/>
              <dgm:constr type="h" for="ch" forName="cycle_3" refType="w" refFor="ch" refForName="cycle_3"/>
              <dgm:constr type="r" for="ch" forName="cycle_4" refType="w" fact="0.89"/>
              <dgm:constr type="b" for="ch" forName="cycle_4" refType="h"/>
              <dgm:constr type="w" for="ch" forName="cycle_4" refType="w" fact="0.33"/>
              <dgm:constr type="h" for="ch" forName="cycle_4" refType="w" refFor="ch" refForName="cycle_4"/>
              <dgm:constr type="r" for="ch" forName="cycle_5" refType="w"/>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36" axis="ch ch" ptType="node node"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17"/>
              <dgm:constr type="w" for="ch" forName="cycle_2" refType="w" fact="0.33"/>
              <dgm:constr type="h" for="ch" forName="cycle_2" refType="w" refFor="ch" refForName="cycle_2"/>
              <dgm:constr type="l" for="ch" forName="cycle_3"/>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r" for="ch" forName="cycle_5" refType="w"/>
              <dgm:constr type="b" for="ch" forName="cycle_5" refType="h" fact="0.83"/>
              <dgm:constr type="w" for="ch" forName="cycle_5" refType="w" fact="0.33"/>
              <dgm:constr type="h" for="ch" forName="cycle_5" refType="w" refFor="ch" refForName="cycle_5"/>
              <dgm:constr type="r" for="ch" forName="cycle_6" refType="w"/>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37">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l" for="ch" forName="cycle_2" refType="w" fact="0.062"/>
              <dgm:constr type="t" for="ch" forName="cycle_2" refType="h" fact="0.141"/>
              <dgm:constr type="w" for="ch" forName="cycle_2" refType="w" fact="0.263"/>
              <dgm:constr type="h" for="ch" forName="cycle_2" refType="w" refFor="ch" refForName="cycle_2"/>
              <dgm:constr type="l" for="ch" forName="cycle_3"/>
              <dgm:constr type="b" for="ch" forName="cycle_3" refType="h" fact="0.74"/>
              <dgm:constr type="w" for="ch" forName="cycle_3" refType="w" fact="0.263"/>
              <dgm:constr type="h" for="ch" forName="cycle_3" refType="w" refFor="ch" refForName="cycle_3"/>
              <dgm:constr type="l" for="ch" forName="cycle_4" refType="w" fact="0.2"/>
              <dgm:constr type="b" for="ch" forName="cycle_4" refType="h"/>
              <dgm:constr type="w" for="ch" forName="cycle_4" refType="w" fact="0.263"/>
              <dgm:constr type="h" for="ch" forName="cycle_4" refType="w" refFor="ch" refForName="cycle_4"/>
              <dgm:constr type="r" for="ch" forName="cycle_5" refType="w" fact="0.8"/>
              <dgm:constr type="b" for="ch" forName="cycle_5" refType="h"/>
              <dgm:constr type="w" for="ch" forName="cycle_5" refType="w" fact="0.263"/>
              <dgm:constr type="h" for="ch" forName="cycle_5" refType="w" refFor="ch" refForName="cycle_5"/>
              <dgm:constr type="r" for="ch" forName="cycle_6" refType="w"/>
              <dgm:constr type="b" for="ch" forName="cycle_6" refType="h" fact="0.74"/>
              <dgm:constr type="w" for="ch" forName="cycle_6" refType="w" fact="0.263"/>
              <dgm:constr type="h" for="ch" forName="cycle_6" refType="w" refFor="ch" refForName="cycle_6"/>
              <dgm:constr type="r" for="ch" forName="cycle_7" refType="w" fact="0.938"/>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else>
    </dgm:choose>
    <dgm:forEach name="Name38" axis="ch" ptType="node" cnt="1">
      <dgm:choose name="Name39">
        <dgm:if name="Name40" axis="des" func="maxDepth" op="lte" val="1">
          <dgm:layoutNode name="singleCycle">
            <dgm:choose name="Name41">
              <dgm:if name="Name42" axis="ch" ptType="node" func="cnt" op="equ" val="1">
                <dgm:choose name="Name43">
                  <dgm:if name="Name44" func="var" arg="dir" op="equ" val="norm">
                    <dgm:alg type="cycle">
                      <dgm:param type="stAng" val="90"/>
                      <dgm:param type="ctrShpMap" val="fNode"/>
                    </dgm:alg>
                  </dgm:if>
                  <dgm:else name="Name45">
                    <dgm:alg type="cycle">
                      <dgm:param type="stAng" val="-90"/>
                      <dgm:param type="spanAng" val="-360"/>
                      <dgm:param type="ctrShpMap" val="fNode"/>
                    </dgm:alg>
                  </dgm:else>
                </dgm:choose>
              </dgm:if>
              <dgm:else name="Name46">
                <dgm:choose name="Name47">
                  <dgm:if name="Name48" func="var" arg="dir" op="equ" val="norm">
                    <dgm:alg type="cycle">
                      <dgm:param type="ctrShpMap" val="fNode"/>
                    </dgm:alg>
                  </dgm:if>
                  <dgm:else name="Name49">
                    <dgm:alg type="cycle">
                      <dgm:param type="spanAng" val="-360"/>
                      <dgm:param type="ctrShpMap" val="fNode"/>
                    </dgm:alg>
                  </dgm:else>
                </dgm:choose>
              </dgm:else>
            </dgm:choose>
            <dgm:shape xmlns:r="http://schemas.openxmlformats.org/officeDocument/2006/relationships" r:blip="">
              <dgm:adjLst/>
            </dgm:shape>
            <dgm:presOf/>
            <dgm:choose name="Name50">
              <dgm:if name="Name51" axis="ch" ptType="node" func="cnt" op="equ" val="0">
                <dgm:constrLst>
                  <dgm:constr type="w" for="ch" forName="singleCenter" refType="w"/>
                  <dgm:constr type="h" for="ch" forName="singleCenter" refType="w" refFor="ch" refForName="singleCenter"/>
                </dgm:constrLst>
              </dgm:if>
              <dgm:if name="Name52" axis="ch" ptType="node" func="cnt" op="equ" val="1">
                <dgm:constrLst>
                  <dgm:constr type="w" for="ch" forName="singleCenter" refType="w" fact="0.5"/>
                  <dgm:constr type="h" for="ch" forName="singleCenter" refType="w" refFor="ch" refForName="singleCenter"/>
                  <dgm:constr type="userS" for="ch" ptType="node" refType="w" refFor="ch" refForName="singleCenter" fact="0.67"/>
                </dgm:constrLst>
              </dgm:if>
              <dgm:else name="Name53">
                <dgm:constrLst>
                  <dgm:constr type="w" for="ch" forName="singleCenter" refType="w" fact="0.3"/>
                  <dgm:constr type="h" for="ch" forName="singleCenter" refType="w" refFor="ch" refForName="singleCenter"/>
                  <dgm:constr type="userS" for="ch" ptType="node" refType="w" refFor="ch" refForName="singleCenter" fact="0.67"/>
                </dgm:constrLst>
              </dgm:else>
            </dgm:choose>
            <dgm:layoutNode name="singleCenter" styleLbl="node1">
              <dgm:varLst>
                <dgm:chMax val="7"/>
                <dgm:chPref val="7"/>
              </dgm:varLst>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54" axis="ch" cnt="21">
              <dgm:forEach name="Name55" axis="self" ptType="parTrans">
                <dgm:layoutNode name="Name5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57" axis="self" ptType="node">
                <dgm:layoutNode name="text0"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layoutNode>
        </dgm:if>
        <dgm:else name="Name58">
          <dgm:layoutNode name="textCenter" styleLbl="node1">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choose name="Name59">
            <dgm:if name="Name60" axis="ch" ptType="node" func="cnt" op="gte" val="1">
              <dgm:layoutNode name="cycle_1">
                <dgm:choose name="Name61">
                  <dgm:if name="Name62" func="var" arg="dir" op="equ" val="norm">
                    <dgm:choose name="Name63">
                      <dgm:if name="Name64" axis="ch" ptType="node" func="cnt" op="equ" val="1">
                        <dgm:choose name="Name65">
                          <dgm:if name="Name66" axis="ch ch" ptType="node node" st="1 1" cnt="1 0" func="cnt" op="equ" val="1">
                            <dgm:alg type="cycle">
                              <dgm:param type="ctrShpMap" val="fNode"/>
                              <dgm:param type="stAng" val="90"/>
                            </dgm:alg>
                          </dgm:if>
                          <dgm:if name="Name67" axis="ch ch" ptType="node node" st="1 1" cnt="1 0" func="cnt" op="equ" val="2">
                            <dgm:alg type="cycle">
                              <dgm:param type="ctrShpMap" val="fNode"/>
                              <dgm:param type="stAng" val="45"/>
                              <dgm:param type="spanAng" val="90"/>
                            </dgm:alg>
                          </dgm:if>
                          <dgm:else name="Name68">
                            <dgm:alg type="cycle">
                              <dgm:param type="ctrShpMap" val="fNode"/>
                              <dgm:param type="stAng" val="0"/>
                              <dgm:param type="spanAng" val="180"/>
                            </dgm:alg>
                          </dgm:else>
                        </dgm:choose>
                      </dgm:if>
                      <dgm:if name="Name69" axis="ch" ptType="node" func="cnt" op="equ" val="2">
                        <dgm:choose name="Name70">
                          <dgm:if name="Name71" axis="ch ch" ptType="node node" st="1 1" cnt="1 0" func="cnt" op="equ" val="1">
                            <dgm:alg type="cycle">
                              <dgm:param type="ctrShpMap" val="fNode"/>
                              <dgm:param type="stAng" val="0"/>
                            </dgm:alg>
                          </dgm:if>
                          <dgm:if name="Name72" axis="ch ch" ptType="node node" st="1 1" cnt="1 0" func="cnt" op="equ" val="2">
                            <dgm:alg type="cycle">
                              <dgm:param type="ctrShpMap" val="fNode"/>
                              <dgm:param type="stAng" val="315"/>
                              <dgm:param type="spanAng" val="90"/>
                            </dgm:alg>
                          </dgm:if>
                          <dgm:else name="Name73">
                            <dgm:alg type="cycle">
                              <dgm:param type="ctrShpMap" val="fNode"/>
                              <dgm:param type="stAng" val="270"/>
                              <dgm:param type="spanAng" val="180"/>
                            </dgm:alg>
                          </dgm:else>
                        </dgm:choose>
                      </dgm:if>
                      <dgm:if name="Name74" axis="ch" ptType="node" func="cnt" op="equ" val="3">
                        <dgm:choose name="Name75">
                          <dgm:if name="Name76" axis="ch ch" ptType="node node" st="1 1" cnt="1 0" func="cnt" op="equ" val="1">
                            <dgm:alg type="cycle">
                              <dgm:param type="ctrShpMap" val="fNode"/>
                              <dgm:param type="stAng" val="0"/>
                            </dgm:alg>
                          </dgm:if>
                          <dgm:if name="Name77" axis="ch ch" ptType="node node" st="1 1" cnt="1 0" func="cnt" op="equ" val="2">
                            <dgm:alg type="cycle">
                              <dgm:param type="ctrShpMap" val="fNode"/>
                              <dgm:param type="stAng" val="315"/>
                              <dgm:param type="spanAng" val="90"/>
                            </dgm:alg>
                          </dgm:if>
                          <dgm:else name="Name78">
                            <dgm:alg type="cycle">
                              <dgm:param type="ctrShpMap" val="fNode"/>
                              <dgm:param type="stAng" val="270"/>
                              <dgm:param type="spanAng" val="180"/>
                            </dgm:alg>
                          </dgm:else>
                        </dgm:choose>
                      </dgm:if>
                      <dgm:if name="Name79" axis="ch" ptType="node" func="cnt" op="equ" val="4">
                        <dgm:choose name="Name80">
                          <dgm:if name="Name81" axis="ch ch" ptType="node node" st="1 1" cnt="1 0" func="cnt" op="equ" val="1">
                            <dgm:alg type="cycle">
                              <dgm:param type="ctrShpMap" val="fNode"/>
                              <dgm:param type="stAng" val="0"/>
                            </dgm:alg>
                          </dgm:if>
                          <dgm:if name="Name82" axis="ch ch" ptType="node node" st="1 1" cnt="1 0" func="cnt" op="equ" val="2">
                            <dgm:alg type="cycle">
                              <dgm:param type="ctrShpMap" val="fNode"/>
                              <dgm:param type="stAng" val="315"/>
                              <dgm:param type="spanAng" val="90"/>
                            </dgm:alg>
                          </dgm:if>
                          <dgm:else name="Name83">
                            <dgm:alg type="cycle">
                              <dgm:param type="ctrShpMap" val="fNode"/>
                              <dgm:param type="stAng" val="292.5"/>
                              <dgm:param type="spanAng" val="135"/>
                            </dgm:alg>
                          </dgm:else>
                        </dgm:choose>
                      </dgm:if>
                      <dgm:if name="Name84" axis="ch" ptType="node" func="cnt" op="equ" val="5">
                        <dgm:choose name="Name85">
                          <dgm:if name="Name86" axis="ch ch" ptType="node node" st="1 1" cnt="1 0" func="cnt" op="equ" val="1">
                            <dgm:alg type="cycle">
                              <dgm:param type="ctrShpMap" val="fNode"/>
                              <dgm:param type="stAng" val="0"/>
                            </dgm:alg>
                          </dgm:if>
                          <dgm:if name="Name87" axis="ch ch" ptType="node node" st="1 1" cnt="1 0" func="cnt" op="equ" val="2">
                            <dgm:alg type="cycle">
                              <dgm:param type="ctrShpMap" val="fNode"/>
                              <dgm:param type="stAng" val="315"/>
                              <dgm:param type="spanAng" val="90"/>
                            </dgm:alg>
                          </dgm:if>
                          <dgm:else name="Name88">
                            <dgm:alg type="cycle">
                              <dgm:param type="ctrShpMap" val="fNode"/>
                              <dgm:param type="stAng" val="0"/>
                              <dgm:param type="spanAng" val="360"/>
                            </dgm:alg>
                          </dgm:else>
                        </dgm:choose>
                      </dgm:if>
                      <dgm:if name="Name89" axis="ch" ptType="node" func="cnt" op="equ" val="6">
                        <dgm:choose name="Name90">
                          <dgm:if name="Name91" axis="ch ch" ptType="node node" st="1 1" cnt="1 0" func="cnt" op="equ" val="1">
                            <dgm:alg type="cycle">
                              <dgm:param type="ctrShpMap" val="fNode"/>
                              <dgm:param type="stAng" val="0"/>
                            </dgm:alg>
                          </dgm:if>
                          <dgm:if name="Name92" axis="ch ch" ptType="node node" st="1 1" cnt="1 0" func="cnt" op="equ" val="2">
                            <dgm:alg type="cycle">
                              <dgm:param type="ctrShpMap" val="fNode"/>
                              <dgm:param type="stAng" val="315"/>
                              <dgm:param type="spanAng" val="90"/>
                            </dgm:alg>
                          </dgm:if>
                          <dgm:else name="Name93">
                            <dgm:alg type="cycle">
                              <dgm:param type="ctrShpMap" val="fNode"/>
                              <dgm:param type="stAng" val="0"/>
                              <dgm:param type="spanAng" val="360"/>
                            </dgm:alg>
                          </dgm:else>
                        </dgm:choose>
                      </dgm:if>
                      <dgm:if name="Name94" axis="ch" ptType="node" func="cnt" op="gte" val="7">
                        <dgm:choose name="Name95">
                          <dgm:if name="Name96" axis="ch ch" ptType="node node" st="1 1" cnt="1 0" func="cnt" op="equ" val="1">
                            <dgm:alg type="cycle">
                              <dgm:param type="ctrShpMap" val="fNode"/>
                              <dgm:param type="stAng" val="0"/>
                            </dgm:alg>
                          </dgm:if>
                          <dgm:if name="Name97" axis="ch ch" ptType="node node" st="1 1" cnt="1 0" func="cnt" op="equ" val="2">
                            <dgm:alg type="cycle">
                              <dgm:param type="ctrShpMap" val="fNode"/>
                              <dgm:param type="stAng" val="315"/>
                              <dgm:param type="spanAng" val="90"/>
                            </dgm:alg>
                          </dgm:if>
                          <dgm:else name="Name98">
                            <dgm:alg type="cycle">
                              <dgm:param type="ctrShpMap" val="fNode"/>
                              <dgm:param type="stAng" val="0"/>
                              <dgm:param type="spanAng" val="360"/>
                            </dgm:alg>
                          </dgm:else>
                        </dgm:choose>
                      </dgm:if>
                      <dgm:else name="Name99"/>
                    </dgm:choose>
                  </dgm:if>
                  <dgm:else name="Name100">
                    <dgm:choose name="Name101">
                      <dgm:if name="Name102" axis="ch" ptType="node" func="cnt" op="equ" val="1">
                        <dgm:choose name="Name103">
                          <dgm:if name="Name104" axis="ch ch" ptType="node node" st="1 1" cnt="1 0" func="cnt" op="equ" val="1">
                            <dgm:alg type="cycle">
                              <dgm:param type="ctrShpMap" val="fNode"/>
                              <dgm:param type="stAng" val="270"/>
                            </dgm:alg>
                          </dgm:if>
                          <dgm:if name="Name105" axis="ch ch" ptType="node node" st="1 1" cnt="1 0" func="cnt" op="equ" val="2">
                            <dgm:alg type="cycle">
                              <dgm:param type="ctrShpMap" val="fNode"/>
                              <dgm:param type="stAng" val="315"/>
                              <dgm:param type="spanAng" val="-90"/>
                            </dgm:alg>
                          </dgm:if>
                          <dgm:else name="Name106">
                            <dgm:alg type="cycle">
                              <dgm:param type="ctrShpMap" val="fNode"/>
                              <dgm:param type="stAng" val="0"/>
                              <dgm:param type="spanAng" val="-180"/>
                            </dgm:alg>
                          </dgm:else>
                        </dgm:choose>
                      </dgm:if>
                      <dgm:if name="Name107" axis="ch" ptType="node" func="cnt" op="equ" val="2">
                        <dgm:choose name="Name108">
                          <dgm:if name="Name109" axis="ch ch" ptType="node node" st="1 1" cnt="1 0" func="cnt" op="equ" val="1">
                            <dgm:alg type="cycle">
                              <dgm:param type="ctrShpMap" val="fNode"/>
                              <dgm:param type="stAng" val="0"/>
                            </dgm:alg>
                          </dgm:if>
                          <dgm:if name="Name110" axis="ch ch" ptType="node node" st="1 1" cnt="1 0" func="cnt" op="equ" val="2">
                            <dgm:alg type="cycle">
                              <dgm:param type="ctrShpMap" val="fNode"/>
                              <dgm:param type="stAng" val="45"/>
                              <dgm:param type="spanAng" val="-90"/>
                            </dgm:alg>
                          </dgm:if>
                          <dgm:else name="Name111">
                            <dgm:alg type="cycle">
                              <dgm:param type="ctrShpMap" val="fNode"/>
                              <dgm:param type="stAng" val="90"/>
                              <dgm:param type="spanAng" val="-180"/>
                            </dgm:alg>
                          </dgm:else>
                        </dgm:choose>
                      </dgm:if>
                      <dgm:if name="Name112" axis="ch" ptType="node" func="cnt" op="equ" val="3">
                        <dgm:choose name="Name113">
                          <dgm:if name="Name114" axis="ch ch" ptType="node node" st="1 1" cnt="1 0" func="cnt" op="equ" val="1">
                            <dgm:alg type="cycle">
                              <dgm:param type="ctrShpMap" val="fNode"/>
                              <dgm:param type="stAng" val="0"/>
                            </dgm:alg>
                          </dgm:if>
                          <dgm:if name="Name115" axis="ch ch" ptType="node node" st="1 1" cnt="1 0" func="cnt" op="equ" val="2">
                            <dgm:alg type="cycle">
                              <dgm:param type="ctrShpMap" val="fNode"/>
                              <dgm:param type="stAng" val="45"/>
                              <dgm:param type="spanAng" val="-90"/>
                            </dgm:alg>
                          </dgm:if>
                          <dgm:else name="Name116">
                            <dgm:alg type="cycle">
                              <dgm:param type="ctrShpMap" val="fNode"/>
                              <dgm:param type="stAng" val="90"/>
                              <dgm:param type="spanAng" val="-180"/>
                            </dgm:alg>
                          </dgm:else>
                        </dgm:choose>
                      </dgm:if>
                      <dgm:if name="Name117" axis="ch" ptType="node" func="cnt" op="equ" val="4">
                        <dgm:choose name="Name118">
                          <dgm:if name="Name119" axis="ch ch" ptType="node node" st="1 1" cnt="1 0" func="cnt" op="equ" val="1">
                            <dgm:alg type="cycle">
                              <dgm:param type="ctrShpMap" val="fNode"/>
                              <dgm:param type="stAng" val="0"/>
                            </dgm:alg>
                          </dgm:if>
                          <dgm:if name="Name120" axis="ch ch" ptType="node node" st="1 1" cnt="1 0" func="cnt" op="equ" val="2">
                            <dgm:alg type="cycle">
                              <dgm:param type="ctrShpMap" val="fNode"/>
                              <dgm:param type="stAng" val="45"/>
                              <dgm:param type="spanAng" val="-90"/>
                            </dgm:alg>
                          </dgm:if>
                          <dgm:else name="Name121">
                            <dgm:alg type="cycle">
                              <dgm:param type="ctrShpMap" val="fNode"/>
                              <dgm:param type="stAng" val="67.5"/>
                              <dgm:param type="spanAng" val="-135"/>
                            </dgm:alg>
                          </dgm:else>
                        </dgm:choose>
                      </dgm:if>
                      <dgm:if name="Name122" axis="ch" ptType="node" func="cnt" op="equ" val="5">
                        <dgm:choose name="Name123">
                          <dgm:if name="Name124" axis="ch ch" ptType="node node" st="1 1" cnt="1 0" func="cnt" op="equ" val="1">
                            <dgm:alg type="cycle">
                              <dgm:param type="ctrShpMap" val="fNode"/>
                              <dgm:param type="stAng" val="0"/>
                            </dgm:alg>
                          </dgm:if>
                          <dgm:if name="Name125" axis="ch ch" ptType="node node" st="1 1" cnt="1 0" func="cnt" op="equ" val="2">
                            <dgm:alg type="cycle">
                              <dgm:param type="ctrShpMap" val="fNode"/>
                              <dgm:param type="stAng" val="45"/>
                              <dgm:param type="spanAng" val="-90"/>
                            </dgm:alg>
                          </dgm:if>
                          <dgm:else name="Name126">
                            <dgm:alg type="cycle">
                              <dgm:param type="ctrShpMap" val="fNode"/>
                              <dgm:param type="stAng" val="0"/>
                              <dgm:param type="spanAng" val="-360"/>
                            </dgm:alg>
                          </dgm:else>
                        </dgm:choose>
                      </dgm:if>
                      <dgm:if name="Name127" axis="ch" ptType="node" func="cnt" op="equ" val="6">
                        <dgm:choose name="Name128">
                          <dgm:if name="Name129" axis="ch ch" ptType="node node" st="1 1" cnt="1 0" func="cnt" op="equ" val="1">
                            <dgm:alg type="cycle">
                              <dgm:param type="ctrShpMap" val="fNode"/>
                              <dgm:param type="stAng" val="0"/>
                            </dgm:alg>
                          </dgm:if>
                          <dgm:if name="Name130" axis="ch ch" ptType="node node" st="1 1" cnt="1 0" func="cnt" op="equ" val="2">
                            <dgm:alg type="cycle">
                              <dgm:param type="ctrShpMap" val="fNode"/>
                              <dgm:param type="stAng" val="45"/>
                              <dgm:param type="spanAng" val="-90"/>
                            </dgm:alg>
                          </dgm:if>
                          <dgm:else name="Name131">
                            <dgm:alg type="cycle">
                              <dgm:param type="ctrShpMap" val="fNode"/>
                              <dgm:param type="stAng" val="0"/>
                              <dgm:param type="spanAng" val="-360"/>
                            </dgm:alg>
                          </dgm:else>
                        </dgm:choose>
                      </dgm:if>
                      <dgm:if name="Name132" axis="ch" ptType="node" func="cnt" op="gte" val="7">
                        <dgm:choose name="Name133">
                          <dgm:if name="Name134" axis="ch ch" ptType="node node" st="1 1" cnt="1 0" func="cnt" op="equ" val="1">
                            <dgm:alg type="cycle">
                              <dgm:param type="ctrShpMap" val="fNode"/>
                              <dgm:param type="stAng" val="0"/>
                            </dgm:alg>
                          </dgm:if>
                          <dgm:if name="Name135" axis="ch ch" ptType="node node" st="1 1" cnt="1 0" func="cnt" op="equ" val="2">
                            <dgm:alg type="cycle">
                              <dgm:param type="ctrShpMap" val="fNode"/>
                              <dgm:param type="stAng" val="45"/>
                              <dgm:param type="spanAng" val="-90"/>
                            </dgm:alg>
                          </dgm:if>
                          <dgm:else name="Name136">
                            <dgm:alg type="cycle">
                              <dgm:param type="ctrShpMap" val="fNode"/>
                              <dgm:param type="stAng" val="0"/>
                              <dgm:param type="spanAng" val="-360"/>
                            </dgm:alg>
                          </dgm:else>
                        </dgm:choose>
                      </dgm:if>
                      <dgm:else name="Name137"/>
                    </dgm:choose>
                  </dgm:else>
                </dgm:choose>
                <dgm:shape xmlns:r="http://schemas.openxmlformats.org/officeDocument/2006/relationships" r:blip="">
                  <dgm:adjLst/>
                </dgm:shape>
                <dgm:presOf/>
                <dgm:constrLst>
                  <dgm:constr type="sp" refType="w" fact="0.1"/>
                  <dgm:constr type="sibSp" refType="w" fact="0.1"/>
                </dgm:constrLst>
                <dgm:forEach name="Name138" axis="ch" ptType="node" cnt="1">
                  <dgm:layoutNode name="childCenter1"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139" axis="ch">
                    <dgm:forEach name="Name140" axis="self" ptType="parTrans">
                      <dgm:layoutNode name="Name141">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142" axis="self" ptType="node">
                      <dgm:layoutNode name="text1"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143" axis="ch" ptType="parTrans" cnt="1">
                <dgm:layoutNode name="Name144">
                  <dgm:alg type="conn">
                    <dgm:param type="dim" val="1D"/>
                    <dgm:param type="begPts" val="auto"/>
                    <dgm:param type="endPts" val="auto"/>
                    <dgm:param type="endSty" val="noArr"/>
                    <dgm:param type="srcNode" val="textCenter"/>
                    <dgm:param type="dstNode" val="childCenter1"/>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145"/>
          </dgm:choose>
          <dgm:choose name="Name146">
            <dgm:if name="Name147" axis="ch" ptType="node" func="cnt" op="gte" val="2">
              <dgm:layoutNode name="cycle_2">
                <dgm:choose name="Name148">
                  <dgm:if name="Name149" func="var" arg="dir" op="equ" val="norm">
                    <dgm:choose name="Name150">
                      <dgm:if name="Name151" axis="ch" ptType="node" func="cnt" op="equ" val="2">
                        <dgm:choose name="Name152">
                          <dgm:if name="Name153" axis="ch ch" ptType="node node" st="2 1" cnt="1 0" func="cnt" op="equ" val="1">
                            <dgm:alg type="cycle">
                              <dgm:param type="ctrShpMap" val="fNode"/>
                              <dgm:param type="stAng" val="180"/>
                            </dgm:alg>
                          </dgm:if>
                          <dgm:if name="Name154" axis="ch ch" ptType="node node" st="2 1" cnt="1 0" func="cnt" op="equ" val="2">
                            <dgm:alg type="cycle">
                              <dgm:param type="ctrShpMap" val="fNode"/>
                              <dgm:param type="stAng" val="135"/>
                              <dgm:param type="spanAng" val="90"/>
                            </dgm:alg>
                          </dgm:if>
                          <dgm:else name="Name155">
                            <dgm:alg type="cycle">
                              <dgm:param type="ctrShpMap" val="fNode"/>
                              <dgm:param type="stAng" val="90"/>
                              <dgm:param type="spanAng" val="180"/>
                            </dgm:alg>
                          </dgm:else>
                        </dgm:choose>
                      </dgm:if>
                      <dgm:if name="Name156" axis="ch" ptType="node" func="cnt" op="equ" val="3">
                        <dgm:choose name="Name157">
                          <dgm:if name="Name158" axis="ch ch" ptType="node node" st="2 1" cnt="1 0" func="cnt" op="equ" val="1">
                            <dgm:alg type="cycle">
                              <dgm:param type="ctrShpMap" val="fNode"/>
                              <dgm:param type="stAng" val="120"/>
                              <dgm:param type="horzAlign" val="r"/>
                              <dgm:param type="vertAlign" val="b"/>
                            </dgm:alg>
                          </dgm:if>
                          <dgm:if name="Name159" axis="ch ch" ptType="node node" st="2 1" cnt="1 0" func="cnt" op="equ" val="2">
                            <dgm:alg type="cycle">
                              <dgm:param type="ctrShpMap" val="fNode"/>
                              <dgm:param type="stAng" val="75"/>
                              <dgm:param type="spanAng" val="90"/>
                              <dgm:param type="horzAlign" val="r"/>
                              <dgm:param type="vertAlign" val="b"/>
                            </dgm:alg>
                          </dgm:if>
                          <dgm:else name="Name160">
                            <dgm:alg type="cycle">
                              <dgm:param type="ctrShpMap" val="fNode"/>
                              <dgm:param type="stAng" val="30"/>
                              <dgm:param type="spanAng" val="180"/>
                            </dgm:alg>
                          </dgm:else>
                        </dgm:choose>
                      </dgm:if>
                      <dgm:if name="Name161" axis="ch" ptType="node" func="cnt" op="equ" val="4">
                        <dgm:choose name="Name162">
                          <dgm:if name="Name163" axis="ch ch" ptType="node node" st="2 1" cnt="1 0" func="cnt" op="equ" val="1">
                            <dgm:alg type="cycle">
                              <dgm:param type="ctrShpMap" val="fNode"/>
                              <dgm:param type="stAng" val="90"/>
                            </dgm:alg>
                          </dgm:if>
                          <dgm:if name="Name164" axis="ch ch" ptType="node node" st="2 1" cnt="1 0" func="cnt" op="equ" val="2">
                            <dgm:alg type="cycle">
                              <dgm:param type="ctrShpMap" val="fNode"/>
                              <dgm:param type="stAng" val="45"/>
                              <dgm:param type="spanAng" val="90"/>
                            </dgm:alg>
                          </dgm:if>
                          <dgm:else name="Name165">
                            <dgm:alg type="cycle">
                              <dgm:param type="ctrShpMap" val="fNode"/>
                              <dgm:param type="stAng" val="22.5"/>
                              <dgm:param type="spanAng" val="135"/>
                            </dgm:alg>
                          </dgm:else>
                        </dgm:choose>
                      </dgm:if>
                      <dgm:if name="Name166" axis="ch" ptType="node" func="cnt" op="equ" val="5">
                        <dgm:choose name="Name167">
                          <dgm:if name="Name168" axis="ch ch" ptType="node node" st="2 1" cnt="1 0" func="cnt" op="equ" val="1">
                            <dgm:alg type="cycle">
                              <dgm:param type="ctrShpMap" val="fNode"/>
                              <dgm:param type="stAng" val="72"/>
                            </dgm:alg>
                          </dgm:if>
                          <dgm:if name="Name169" axis="ch ch" ptType="node node" st="2 1" cnt="1 0" func="cnt" op="equ" val="2">
                            <dgm:alg type="cycle">
                              <dgm:param type="ctrShpMap" val="fNode"/>
                              <dgm:param type="stAng" val="27"/>
                              <dgm:param type="spanAng" val="90"/>
                            </dgm:alg>
                          </dgm:if>
                          <dgm:else name="Name170">
                            <dgm:alg type="cycle">
                              <dgm:param type="ctrShpMap" val="fNode"/>
                              <dgm:param type="stAng" val="0"/>
                              <dgm:param type="spanAng" val="360"/>
                            </dgm:alg>
                          </dgm:else>
                        </dgm:choose>
                      </dgm:if>
                      <dgm:if name="Name171" axis="ch" ptType="node" func="cnt" op="equ" val="6">
                        <dgm:choose name="Name172">
                          <dgm:if name="Name173" axis="ch ch" ptType="node node" st="2 1" cnt="1 0" func="cnt" op="equ" val="1">
                            <dgm:alg type="cycle">
                              <dgm:param type="ctrShpMap" val="fNode"/>
                              <dgm:param type="stAng" val="60"/>
                            </dgm:alg>
                          </dgm:if>
                          <dgm:if name="Name174" axis="ch ch" ptType="node node" st="2 1" cnt="1 0" func="cnt" op="equ" val="2">
                            <dgm:alg type="cycle">
                              <dgm:param type="ctrShpMap" val="fNode"/>
                              <dgm:param type="stAng" val="15"/>
                              <dgm:param type="spanAng" val="90"/>
                            </dgm:alg>
                          </dgm:if>
                          <dgm:else name="Name175">
                            <dgm:alg type="cycle">
                              <dgm:param type="ctrShpMap" val="fNode"/>
                              <dgm:param type="stAng" val="0"/>
                              <dgm:param type="spanAng" val="360"/>
                            </dgm:alg>
                          </dgm:else>
                        </dgm:choose>
                      </dgm:if>
                      <dgm:if name="Name176" axis="ch" ptType="node" func="cnt" op="gte" val="7">
                        <dgm:choose name="Name177">
                          <dgm:if name="Name178" axis="ch ch" ptType="node node" st="2 1" cnt="1 0" func="cnt" op="equ" val="1">
                            <dgm:alg type="cycle">
                              <dgm:param type="ctrShpMap" val="fNode"/>
                              <dgm:param type="stAng" val="51"/>
                            </dgm:alg>
                          </dgm:if>
                          <dgm:if name="Name179" axis="ch ch" ptType="node node" st="2 1" cnt="1 0" func="cnt" op="equ" val="2">
                            <dgm:alg type="cycle">
                              <dgm:param type="ctrShpMap" val="fNode"/>
                              <dgm:param type="stAng" val="6"/>
                              <dgm:param type="spanAng" val="90"/>
                            </dgm:alg>
                          </dgm:if>
                          <dgm:else name="Name180">
                            <dgm:alg type="cycle">
                              <dgm:param type="ctrShpMap" val="fNode"/>
                              <dgm:param type="stAng" val="0"/>
                              <dgm:param type="spanAng" val="360"/>
                            </dgm:alg>
                          </dgm:else>
                        </dgm:choose>
                      </dgm:if>
                      <dgm:else name="Name181"/>
                    </dgm:choose>
                  </dgm:if>
                  <dgm:else name="Name182">
                    <dgm:choose name="Name183">
                      <dgm:if name="Name184" axis="ch" ptType="node" func="cnt" op="equ" val="2">
                        <dgm:choose name="Name185">
                          <dgm:if name="Name186" axis="ch ch" ptType="node node" st="2 1" cnt="1 0" func="cnt" op="equ" val="1">
                            <dgm:alg type="cycle">
                              <dgm:param type="ctrShpMap" val="fNode"/>
                              <dgm:param type="stAng" val="180"/>
                            </dgm:alg>
                          </dgm:if>
                          <dgm:if name="Name187" axis="ch ch" ptType="node node" st="2 1" cnt="1 0" func="cnt" op="equ" val="2">
                            <dgm:alg type="cycle">
                              <dgm:param type="ctrShpMap" val="fNode"/>
                              <dgm:param type="stAng" val="225"/>
                              <dgm:param type="spanAng" val="-90"/>
                            </dgm:alg>
                          </dgm:if>
                          <dgm:else name="Name188">
                            <dgm:alg type="cycle">
                              <dgm:param type="ctrShpMap" val="fNode"/>
                              <dgm:param type="stAng" val="270"/>
                              <dgm:param type="spanAng" val="-180"/>
                            </dgm:alg>
                          </dgm:else>
                        </dgm:choose>
                      </dgm:if>
                      <dgm:if name="Name189" axis="ch" ptType="node" func="cnt" op="equ" val="3">
                        <dgm:choose name="Name190">
                          <dgm:if name="Name191" axis="ch ch" ptType="node node" st="2 1" cnt="1 0" func="cnt" op="equ" val="1">
                            <dgm:alg type="cycle">
                              <dgm:param type="ctrShpMap" val="fNode"/>
                              <dgm:param type="stAng" val="240"/>
                              <dgm:param type="horzAlign" val="l"/>
                              <dgm:param type="vertAlign" val="b"/>
                            </dgm:alg>
                          </dgm:if>
                          <dgm:if name="Name192" axis="ch ch" ptType="node node" st="2 1" cnt="1 0" func="cnt" op="equ" val="2">
                            <dgm:alg type="cycle">
                              <dgm:param type="ctrShpMap" val="fNode"/>
                              <dgm:param type="stAng" val="285"/>
                              <dgm:param type="spanAng" val="-90"/>
                              <dgm:param type="horzAlign" val="l"/>
                              <dgm:param type="vertAlign" val="b"/>
                            </dgm:alg>
                          </dgm:if>
                          <dgm:else name="Name193">
                            <dgm:alg type="cycle">
                              <dgm:param type="ctrShpMap" val="fNode"/>
                              <dgm:param type="stAng" val="330"/>
                              <dgm:param type="spanAng" val="-180"/>
                            </dgm:alg>
                          </dgm:else>
                        </dgm:choose>
                      </dgm:if>
                      <dgm:if name="Name194" axis="ch" ptType="node" func="cnt" op="equ" val="4">
                        <dgm:choose name="Name195">
                          <dgm:if name="Name196" axis="ch ch" ptType="node node" st="2 1" cnt="1 0" func="cnt" op="equ" val="1">
                            <dgm:alg type="cycle">
                              <dgm:param type="ctrShpMap" val="fNode"/>
                              <dgm:param type="stAng" val="270"/>
                            </dgm:alg>
                          </dgm:if>
                          <dgm:if name="Name197" axis="ch ch" ptType="node node" st="2 1" cnt="1 0" func="cnt" op="equ" val="2">
                            <dgm:alg type="cycle">
                              <dgm:param type="ctrShpMap" val="fNode"/>
                              <dgm:param type="stAng" val="315"/>
                              <dgm:param type="spanAng" val="-90"/>
                            </dgm:alg>
                          </dgm:if>
                          <dgm:else name="Name198">
                            <dgm:alg type="cycle">
                              <dgm:param type="ctrShpMap" val="fNode"/>
                              <dgm:param type="stAng" val="337.5"/>
                              <dgm:param type="spanAng" val="-135"/>
                            </dgm:alg>
                          </dgm:else>
                        </dgm:choose>
                      </dgm:if>
                      <dgm:if name="Name199" axis="ch" ptType="node" func="cnt" op="equ" val="5">
                        <dgm:choose name="Name200">
                          <dgm:if name="Name201" axis="ch ch" ptType="node node" st="2 1" cnt="1 0" func="cnt" op="equ" val="1">
                            <dgm:alg type="cycle">
                              <dgm:param type="ctrShpMap" val="fNode"/>
                              <dgm:param type="stAng" val="288"/>
                            </dgm:alg>
                          </dgm:if>
                          <dgm:if name="Name202" axis="ch ch" ptType="node node" st="2 1" cnt="1 0" func="cnt" op="equ" val="2">
                            <dgm:alg type="cycle">
                              <dgm:param type="ctrShpMap" val="fNode"/>
                              <dgm:param type="stAng" val="333"/>
                              <dgm:param type="spanAng" val="-90"/>
                            </dgm:alg>
                          </dgm:if>
                          <dgm:else name="Name203">
                            <dgm:alg type="cycle">
                              <dgm:param type="ctrShpMap" val="fNode"/>
                              <dgm:param type="stAng" val="0"/>
                              <dgm:param type="spanAng" val="-360"/>
                            </dgm:alg>
                          </dgm:else>
                        </dgm:choose>
                      </dgm:if>
                      <dgm:if name="Name204" axis="ch" ptType="node" func="cnt" op="equ" val="6">
                        <dgm:choose name="Name205">
                          <dgm:if name="Name206" axis="ch ch" ptType="node node" st="2 1" cnt="1 0" func="cnt" op="equ" val="1">
                            <dgm:alg type="cycle">
                              <dgm:param type="ctrShpMap" val="fNode"/>
                              <dgm:param type="stAng" val="300"/>
                            </dgm:alg>
                          </dgm:if>
                          <dgm:if name="Name207" axis="ch ch" ptType="node node" st="2 1" cnt="1 0" func="cnt" op="equ" val="2">
                            <dgm:alg type="cycle">
                              <dgm:param type="ctrShpMap" val="fNode"/>
                              <dgm:param type="stAng" val="345"/>
                              <dgm:param type="spanAng" val="-90"/>
                            </dgm:alg>
                          </dgm:if>
                          <dgm:else name="Name208">
                            <dgm:alg type="cycle">
                              <dgm:param type="ctrShpMap" val="fNode"/>
                              <dgm:param type="stAng" val="0"/>
                              <dgm:param type="spanAng" val="-360"/>
                            </dgm:alg>
                          </dgm:else>
                        </dgm:choose>
                      </dgm:if>
                      <dgm:if name="Name209" axis="ch" ptType="node" func="cnt" op="gte" val="7">
                        <dgm:choose name="Name210">
                          <dgm:if name="Name211" axis="ch ch" ptType="node node" st="2 1" cnt="1 0" func="cnt" op="equ" val="1">
                            <dgm:alg type="cycle">
                              <dgm:param type="ctrShpMap" val="fNode"/>
                              <dgm:param type="stAng" val="308"/>
                            </dgm:alg>
                          </dgm:if>
                          <dgm:if name="Name212" axis="ch ch" ptType="node node" st="2 1" cnt="1 0" func="cnt" op="equ" val="2">
                            <dgm:alg type="cycle">
                              <dgm:param type="ctrShpMap" val="fNode"/>
                              <dgm:param type="stAng" val="353"/>
                              <dgm:param type="spanAng" val="-90"/>
                            </dgm:alg>
                          </dgm:if>
                          <dgm:else name="Name213">
                            <dgm:alg type="cycle">
                              <dgm:param type="ctrShpMap" val="fNode"/>
                              <dgm:param type="stAng" val="0"/>
                              <dgm:param type="spanAng" val="-360"/>
                            </dgm:alg>
                          </dgm:else>
                        </dgm:choose>
                      </dgm:if>
                      <dgm:else name="Name214"/>
                    </dgm:choose>
                  </dgm:else>
                </dgm:choose>
                <dgm:shape xmlns:r="http://schemas.openxmlformats.org/officeDocument/2006/relationships" r:blip="">
                  <dgm:adjLst/>
                </dgm:shape>
                <dgm:presOf/>
                <dgm:constrLst>
                  <dgm:constr type="sp" refType="w" fact="0.1"/>
                  <dgm:constr type="sibSp" refType="w" fact="0.1"/>
                </dgm:constrLst>
                <dgm:forEach name="Name215" axis="ch" ptType="node" st="2" cnt="1">
                  <dgm:layoutNode name="childCenter2"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16" axis="ch">
                    <dgm:forEach name="Name217" axis="self" ptType="parTrans">
                      <dgm:layoutNode name="Name218">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19" axis="self" ptType="node">
                      <dgm:layoutNode name="text2"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20" axis="ch" ptType="parTrans" st="2" cnt="1">
                <dgm:layoutNode name="Name221">
                  <dgm:alg type="conn">
                    <dgm:param type="dim" val="1D"/>
                    <dgm:param type="begPts" val="auto"/>
                    <dgm:param type="endPts" val="auto"/>
                    <dgm:param type="endSty" val="noArr"/>
                    <dgm:param type="srcNode" val="textCenter"/>
                    <dgm:param type="dstNode" val="childCenter2"/>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22"/>
          </dgm:choose>
          <dgm:choose name="Name223">
            <dgm:if name="Name224" axis="ch" ptType="node" func="cnt" op="gte" val="3">
              <dgm:layoutNode name="cycle_3">
                <dgm:choose name="Name225">
                  <dgm:if name="Name226" func="var" arg="dir" op="equ" val="norm">
                    <dgm:choose name="Name227">
                      <dgm:if name="Name228" axis="ch" ptType="node" func="cnt" op="equ" val="3">
                        <dgm:choose name="Name229">
                          <dgm:if name="Name230" axis="ch ch" ptType="node node" st="3 1" cnt="1 0" func="cnt" op="equ" val="1">
                            <dgm:alg type="cycle">
                              <dgm:param type="ctrShpMap" val="fNode"/>
                              <dgm:param type="stAng" val="240"/>
                              <dgm:param type="horzAlign" val="l"/>
                              <dgm:param type="vertAlign" val="b"/>
                            </dgm:alg>
                          </dgm:if>
                          <dgm:if name="Name231" axis="ch ch" ptType="node node" st="3 1" cnt="1 0" func="cnt" op="equ" val="2">
                            <dgm:alg type="cycle">
                              <dgm:param type="ctrShpMap" val="fNode"/>
                              <dgm:param type="stAng" val="195"/>
                              <dgm:param type="spanAng" val="90"/>
                              <dgm:param type="horzAlign" val="l"/>
                              <dgm:param type="vertAlign" val="b"/>
                            </dgm:alg>
                          </dgm:if>
                          <dgm:else name="Name232">
                            <dgm:alg type="cycle">
                              <dgm:param type="ctrShpMap" val="fNode"/>
                              <dgm:param type="stAng" val="150"/>
                              <dgm:param type="spanAng" val="180"/>
                            </dgm:alg>
                          </dgm:else>
                        </dgm:choose>
                      </dgm:if>
                      <dgm:if name="Name233" axis="ch" ptType="node" func="cnt" op="equ" val="4">
                        <dgm:choose name="Name234">
                          <dgm:if name="Name235" axis="ch ch" ptType="node node" st="3 1" cnt="1 0" func="cnt" op="equ" val="1">
                            <dgm:alg type="cycle">
                              <dgm:param type="ctrShpMap" val="fNode"/>
                              <dgm:param type="stAng" val="180"/>
                            </dgm:alg>
                          </dgm:if>
                          <dgm:if name="Name236" axis="ch ch" ptType="node node" st="3 1" cnt="1 0" func="cnt" op="equ" val="2">
                            <dgm:alg type="cycle">
                              <dgm:param type="ctrShpMap" val="fNode"/>
                              <dgm:param type="stAng" val="135"/>
                              <dgm:param type="spanAng" val="90"/>
                            </dgm:alg>
                          </dgm:if>
                          <dgm:else name="Name237">
                            <dgm:alg type="cycle">
                              <dgm:param type="ctrShpMap" val="fNode"/>
                              <dgm:param type="stAng" val="112.5"/>
                              <dgm:param type="spanAng" val="135"/>
                            </dgm:alg>
                          </dgm:else>
                        </dgm:choose>
                      </dgm:if>
                      <dgm:if name="Name238" axis="ch" ptType="node" func="cnt" op="equ" val="5">
                        <dgm:choose name="Name239">
                          <dgm:if name="Name240" axis="ch ch" ptType="node node" st="3 1" cnt="1 0" func="cnt" op="equ" val="1">
                            <dgm:alg type="cycle">
                              <dgm:param type="ctrShpMap" val="fNode"/>
                              <dgm:param type="stAng" val="144"/>
                            </dgm:alg>
                          </dgm:if>
                          <dgm:if name="Name241" axis="ch ch" ptType="node node" st="3 1" cnt="1 0" func="cnt" op="equ" val="2">
                            <dgm:alg type="cycle">
                              <dgm:param type="ctrShpMap" val="fNode"/>
                              <dgm:param type="stAng" val="99"/>
                              <dgm:param type="spanAng" val="90"/>
                            </dgm:alg>
                          </dgm:if>
                          <dgm:else name="Name242">
                            <dgm:alg type="cycle">
                              <dgm:param type="ctrShpMap" val="fNode"/>
                              <dgm:param type="stAng" val="0"/>
                              <dgm:param type="spanAng" val="360"/>
                            </dgm:alg>
                          </dgm:else>
                        </dgm:choose>
                      </dgm:if>
                      <dgm:if name="Name243" axis="ch" ptType="node" func="cnt" op="equ" val="6">
                        <dgm:choose name="Name244">
                          <dgm:if name="Name245" axis="ch ch" ptType="node node" st="3 1" cnt="1 0" func="cnt" op="equ" val="1">
                            <dgm:alg type="cycle">
                              <dgm:param type="ctrShpMap" val="fNode"/>
                              <dgm:param type="stAng" val="120"/>
                            </dgm:alg>
                          </dgm:if>
                          <dgm:if name="Name246" axis="ch ch" ptType="node node" st="3 1" cnt="1 0" func="cnt" op="equ" val="2">
                            <dgm:alg type="cycle">
                              <dgm:param type="ctrShpMap" val="fNode"/>
                              <dgm:param type="stAng" val="75"/>
                              <dgm:param type="spanAng" val="90"/>
                            </dgm:alg>
                          </dgm:if>
                          <dgm:else name="Name247">
                            <dgm:alg type="cycle">
                              <dgm:param type="ctrShpMap" val="fNode"/>
                              <dgm:param type="stAng" val="0"/>
                              <dgm:param type="spanAng" val="360"/>
                            </dgm:alg>
                          </dgm:else>
                        </dgm:choose>
                      </dgm:if>
                      <dgm:if name="Name248" axis="ch" ptType="node" func="cnt" op="gte" val="7">
                        <dgm:choose name="Name249">
                          <dgm:if name="Name250" axis="ch ch" ptType="node node" st="3 1" cnt="1 0" func="cnt" op="equ" val="1">
                            <dgm:alg type="cycle">
                              <dgm:param type="ctrShpMap" val="fNode"/>
                              <dgm:param type="stAng" val="102"/>
                            </dgm:alg>
                          </dgm:if>
                          <dgm:if name="Name251" axis="ch ch" ptType="node node" st="3 1" cnt="1 0" func="cnt" op="equ" val="2">
                            <dgm:alg type="cycle">
                              <dgm:param type="ctrShpMap" val="fNode"/>
                              <dgm:param type="stAng" val="57"/>
                              <dgm:param type="spanAng" val="90"/>
                            </dgm:alg>
                          </dgm:if>
                          <dgm:else name="Name252">
                            <dgm:alg type="cycle">
                              <dgm:param type="ctrShpMap" val="fNode"/>
                              <dgm:param type="stAng" val="0"/>
                              <dgm:param type="spanAng" val="360"/>
                            </dgm:alg>
                          </dgm:else>
                        </dgm:choose>
                      </dgm:if>
                      <dgm:else name="Name253"/>
                    </dgm:choose>
                  </dgm:if>
                  <dgm:else name="Name254">
                    <dgm:choose name="Name255">
                      <dgm:if name="Name256" axis="ch" ptType="node" func="cnt" op="equ" val="3">
                        <dgm:choose name="Name257">
                          <dgm:if name="Name258" axis="ch ch" ptType="node node" st="3 1" cnt="1 0" func="cnt" op="equ" val="1">
                            <dgm:alg type="cycle">
                              <dgm:param type="ctrShpMap" val="fNode"/>
                              <dgm:param type="stAng" val="120"/>
                              <dgm:param type="horzAlign" val="r"/>
                              <dgm:param type="vertAlign" val="b"/>
                            </dgm:alg>
                          </dgm:if>
                          <dgm:if name="Name259" axis="ch ch" ptType="node node" st="3 1" cnt="1 0" func="cnt" op="equ" val="2">
                            <dgm:alg type="cycle">
                              <dgm:param type="ctrShpMap" val="fNode"/>
                              <dgm:param type="stAng" val="165"/>
                              <dgm:param type="spanAng" val="-90"/>
                              <dgm:param type="horzAlign" val="r"/>
                              <dgm:param type="vertAlign" val="b"/>
                            </dgm:alg>
                          </dgm:if>
                          <dgm:else name="Name260">
                            <dgm:alg type="cycle">
                              <dgm:param type="ctrShpMap" val="fNode"/>
                              <dgm:param type="stAng" val="210"/>
                              <dgm:param type="spanAng" val="-180"/>
                            </dgm:alg>
                          </dgm:else>
                        </dgm:choose>
                      </dgm:if>
                      <dgm:if name="Name261" axis="ch" ptType="node" func="cnt" op="equ" val="4">
                        <dgm:choose name="Name262">
                          <dgm:if name="Name263" axis="ch ch" ptType="node node" st="3 1" cnt="1 0" func="cnt" op="equ" val="1">
                            <dgm:alg type="cycle">
                              <dgm:param type="ctrShpMap" val="fNode"/>
                              <dgm:param type="stAng" val="180"/>
                            </dgm:alg>
                          </dgm:if>
                          <dgm:if name="Name264" axis="ch ch" ptType="node node" st="3 1" cnt="1 0" func="cnt" op="equ" val="2">
                            <dgm:alg type="cycle">
                              <dgm:param type="ctrShpMap" val="fNode"/>
                              <dgm:param type="stAng" val="225"/>
                              <dgm:param type="spanAng" val="-90"/>
                            </dgm:alg>
                          </dgm:if>
                          <dgm:else name="Name265">
                            <dgm:alg type="cycle">
                              <dgm:param type="ctrShpMap" val="fNode"/>
                              <dgm:param type="stAng" val="247.5"/>
                              <dgm:param type="spanAng" val="-135"/>
                            </dgm:alg>
                          </dgm:else>
                        </dgm:choose>
                      </dgm:if>
                      <dgm:if name="Name266" axis="ch" ptType="node" func="cnt" op="equ" val="5">
                        <dgm:choose name="Name267">
                          <dgm:if name="Name268" axis="ch ch" ptType="node node" st="3 1" cnt="1 0" func="cnt" op="equ" val="1">
                            <dgm:alg type="cycle">
                              <dgm:param type="ctrShpMap" val="fNode"/>
                              <dgm:param type="stAng" val="216"/>
                            </dgm:alg>
                          </dgm:if>
                          <dgm:if name="Name269" axis="ch ch" ptType="node node" st="3 1" cnt="1 0" func="cnt" op="equ" val="2">
                            <dgm:alg type="cycle">
                              <dgm:param type="ctrShpMap" val="fNode"/>
                              <dgm:param type="stAng" val="261"/>
                              <dgm:param type="spanAng" val="-90"/>
                            </dgm:alg>
                          </dgm:if>
                          <dgm:else name="Name270">
                            <dgm:alg type="cycle">
                              <dgm:param type="ctrShpMap" val="fNode"/>
                              <dgm:param type="stAng" val="0"/>
                              <dgm:param type="spanAng" val="-360"/>
                            </dgm:alg>
                          </dgm:else>
                        </dgm:choose>
                      </dgm:if>
                      <dgm:if name="Name271" axis="ch" ptType="node" func="cnt" op="equ" val="6">
                        <dgm:choose name="Name272">
                          <dgm:if name="Name273" axis="ch ch" ptType="node node" st="3 1" cnt="1 0" func="cnt" op="equ" val="1">
                            <dgm:alg type="cycle">
                              <dgm:param type="ctrShpMap" val="fNode"/>
                              <dgm:param type="stAng" val="240"/>
                            </dgm:alg>
                          </dgm:if>
                          <dgm:if name="Name274" axis="ch ch" ptType="node node" st="3 1" cnt="1 0" func="cnt" op="equ" val="2">
                            <dgm:alg type="cycle">
                              <dgm:param type="ctrShpMap" val="fNode"/>
                              <dgm:param type="stAng" val="285"/>
                              <dgm:param type="spanAng" val="-90"/>
                            </dgm:alg>
                          </dgm:if>
                          <dgm:else name="Name275">
                            <dgm:alg type="cycle">
                              <dgm:param type="ctrShpMap" val="fNode"/>
                              <dgm:param type="stAng" val="0"/>
                              <dgm:param type="spanAng" val="-360"/>
                            </dgm:alg>
                          </dgm:else>
                        </dgm:choose>
                      </dgm:if>
                      <dgm:if name="Name276" axis="ch" ptType="node" func="cnt" op="gte" val="7">
                        <dgm:choose name="Name277">
                          <dgm:if name="Name278" axis="ch ch" ptType="node node" st="3 1" cnt="1 0" func="cnt" op="equ" val="1">
                            <dgm:alg type="cycle">
                              <dgm:param type="ctrShpMap" val="fNode"/>
                              <dgm:param type="stAng" val="257"/>
                            </dgm:alg>
                          </dgm:if>
                          <dgm:if name="Name279" axis="ch ch" ptType="node node" st="3 1" cnt="1 0" func="cnt" op="equ" val="2">
                            <dgm:alg type="cycle">
                              <dgm:param type="ctrShpMap" val="fNode"/>
                              <dgm:param type="stAng" val="302"/>
                              <dgm:param type="spanAng" val="-90"/>
                            </dgm:alg>
                          </dgm:if>
                          <dgm:else name="Name280">
                            <dgm:alg type="cycle">
                              <dgm:param type="ctrShpMap" val="fNode"/>
                              <dgm:param type="stAng" val="0"/>
                              <dgm:param type="spanAng" val="-360"/>
                            </dgm:alg>
                          </dgm:else>
                        </dgm:choose>
                      </dgm:if>
                      <dgm:else name="Name281"/>
                    </dgm:choose>
                  </dgm:else>
                </dgm:choose>
                <dgm:shape xmlns:r="http://schemas.openxmlformats.org/officeDocument/2006/relationships" r:blip="">
                  <dgm:adjLst/>
                </dgm:shape>
                <dgm:presOf/>
                <dgm:constrLst>
                  <dgm:constr type="sp" refType="w" fact="0.1"/>
                  <dgm:constr type="sibSp" refType="w" fact="0.1"/>
                </dgm:constrLst>
                <dgm:forEach name="Name282" axis="ch" ptType="node" st="3" cnt="1">
                  <dgm:layoutNode name="childCenter3"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83" axis="ch">
                    <dgm:forEach name="Name284" axis="self" ptType="parTrans">
                      <dgm:layoutNode name="Name285">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86" axis="self" ptType="node">
                      <dgm:layoutNode name="text3"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87" axis="ch" ptType="parTrans" st="3" cnt="1">
                <dgm:layoutNode name="Name288">
                  <dgm:alg type="conn">
                    <dgm:param type="dim" val="1D"/>
                    <dgm:param type="begPts" val="auto"/>
                    <dgm:param type="endPts" val="auto"/>
                    <dgm:param type="endSty" val="noArr"/>
                    <dgm:param type="srcNode" val="textCenter"/>
                    <dgm:param type="dstNode" val="childCenter3"/>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89"/>
          </dgm:choose>
          <dgm:choose name="Name290">
            <dgm:if name="Name291" axis="ch" ptType="node" func="cnt" op="gte" val="4">
              <dgm:layoutNode name="cycle_4">
                <dgm:choose name="Name292">
                  <dgm:if name="Name293" func="var" arg="dir" op="equ" val="norm">
                    <dgm:choose name="Name294">
                      <dgm:if name="Name295" axis="ch" ptType="node" func="cnt" op="equ" val="4">
                        <dgm:choose name="Name296">
                          <dgm:if name="Name297" axis="ch ch" ptType="node node" st="4 1" cnt="1 0" func="cnt" op="equ" val="1">
                            <dgm:alg type="cycle">
                              <dgm:param type="ctrShpMap" val="fNode"/>
                              <dgm:param type="stAng" val="270"/>
                            </dgm:alg>
                          </dgm:if>
                          <dgm:if name="Name298" axis="ch ch" ptType="node node" st="4 1" cnt="1 0" func="cnt" op="equ" val="2">
                            <dgm:alg type="cycle">
                              <dgm:param type="ctrShpMap" val="fNode"/>
                              <dgm:param type="stAng" val="225"/>
                              <dgm:param type="spanAng" val="90"/>
                            </dgm:alg>
                          </dgm:if>
                          <dgm:else name="Name299">
                            <dgm:alg type="cycle">
                              <dgm:param type="ctrShpMap" val="fNode"/>
                              <dgm:param type="stAng" val="202.5"/>
                              <dgm:param type="spanAng" val="135"/>
                            </dgm:alg>
                          </dgm:else>
                        </dgm:choose>
                      </dgm:if>
                      <dgm:if name="Name300" axis="ch" ptType="node" func="cnt" op="equ" val="5">
                        <dgm:choose name="Name301">
                          <dgm:if name="Name302" axis="ch ch" ptType="node node" st="4 1" cnt="1 0" func="cnt" op="equ" val="1">
                            <dgm:alg type="cycle">
                              <dgm:param type="ctrShpMap" val="fNode"/>
                              <dgm:param type="stAng" val="216"/>
                            </dgm:alg>
                          </dgm:if>
                          <dgm:if name="Name303" axis="ch ch" ptType="node node" st="4 1" cnt="1 0" func="cnt" op="equ" val="2">
                            <dgm:alg type="cycle">
                              <dgm:param type="ctrShpMap" val="fNode"/>
                              <dgm:param type="stAng" val="171"/>
                              <dgm:param type="spanAng" val="90"/>
                            </dgm:alg>
                          </dgm:if>
                          <dgm:else name="Name304">
                            <dgm:alg type="cycle">
                              <dgm:param type="ctrShpMap" val="fNode"/>
                              <dgm:param type="stAng" val="0"/>
                              <dgm:param type="spanAng" val="360"/>
                            </dgm:alg>
                          </dgm:else>
                        </dgm:choose>
                      </dgm:if>
                      <dgm:if name="Name305" axis="ch" ptType="node" func="cnt" op="equ" val="6">
                        <dgm:choose name="Name306">
                          <dgm:if name="Name307" axis="ch ch" ptType="node node" st="4 1" cnt="1 0" func="cnt" op="equ" val="1">
                            <dgm:alg type="cycle">
                              <dgm:param type="ctrShpMap" val="fNode"/>
                              <dgm:param type="stAng" val="180"/>
                            </dgm:alg>
                          </dgm:if>
                          <dgm:if name="Name308" axis="ch ch" ptType="node node" st="4 1" cnt="1 0" func="cnt" op="equ" val="2">
                            <dgm:alg type="cycle">
                              <dgm:param type="ctrShpMap" val="fNode"/>
                              <dgm:param type="stAng" val="135"/>
                              <dgm:param type="spanAng" val="90"/>
                            </dgm:alg>
                          </dgm:if>
                          <dgm:else name="Name309">
                            <dgm:alg type="cycle">
                              <dgm:param type="ctrShpMap" val="fNode"/>
                              <dgm:param type="stAng" val="0"/>
                              <dgm:param type="spanAng" val="360"/>
                            </dgm:alg>
                          </dgm:else>
                        </dgm:choose>
                      </dgm:if>
                      <dgm:if name="Name310" axis="ch" ptType="node" func="cnt" op="gte" val="7">
                        <dgm:choose name="Name311">
                          <dgm:if name="Name312" axis="ch ch" ptType="node node" st="4 1" cnt="1 0" func="cnt" op="equ" val="1">
                            <dgm:alg type="cycle">
                              <dgm:param type="ctrShpMap" val="fNode"/>
                              <dgm:param type="stAng" val="154"/>
                            </dgm:alg>
                          </dgm:if>
                          <dgm:if name="Name313" axis="ch ch" ptType="node node" st="4 1" cnt="1 0" func="cnt" op="equ" val="2">
                            <dgm:alg type="cycle">
                              <dgm:param type="ctrShpMap" val="fNode"/>
                              <dgm:param type="stAng" val="109"/>
                              <dgm:param type="spanAng" val="90"/>
                            </dgm:alg>
                          </dgm:if>
                          <dgm:else name="Name314">
                            <dgm:alg type="cycle">
                              <dgm:param type="ctrShpMap" val="fNode"/>
                              <dgm:param type="stAng" val="0"/>
                              <dgm:param type="spanAng" val="360"/>
                            </dgm:alg>
                          </dgm:else>
                        </dgm:choose>
                      </dgm:if>
                      <dgm:else name="Name315"/>
                    </dgm:choose>
                  </dgm:if>
                  <dgm:else name="Name316">
                    <dgm:choose name="Name317">
                      <dgm:if name="Name318" axis="ch" ptType="node" func="cnt" op="equ" val="4">
                        <dgm:choose name="Name319">
                          <dgm:if name="Name320" axis="ch ch" ptType="node node" st="4 1" cnt="1 0" func="cnt" op="equ" val="1">
                            <dgm:alg type="cycle">
                              <dgm:param type="ctrShpMap" val="fNode"/>
                              <dgm:param type="stAng" val="90"/>
                            </dgm:alg>
                          </dgm:if>
                          <dgm:if name="Name321" axis="ch ch" ptType="node node" st="4 1" cnt="1 0" func="cnt" op="equ" val="2">
                            <dgm:alg type="cycle">
                              <dgm:param type="ctrShpMap" val="fNode"/>
                              <dgm:param type="stAng" val="135"/>
                              <dgm:param type="spanAng" val="-90"/>
                            </dgm:alg>
                          </dgm:if>
                          <dgm:else name="Name322">
                            <dgm:alg type="cycle">
                              <dgm:param type="ctrShpMap" val="fNode"/>
                              <dgm:param type="stAng" val="157.5"/>
                              <dgm:param type="spanAng" val="-135"/>
                            </dgm:alg>
                          </dgm:else>
                        </dgm:choose>
                      </dgm:if>
                      <dgm:if name="Name323" axis="ch" ptType="node" func="cnt" op="equ" val="5">
                        <dgm:choose name="Name324">
                          <dgm:if name="Name325" axis="ch ch" ptType="node node" st="4 1" cnt="1 0" func="cnt" op="equ" val="1">
                            <dgm:alg type="cycle">
                              <dgm:param type="ctrShpMap" val="fNode"/>
                              <dgm:param type="stAng" val="144"/>
                            </dgm:alg>
                          </dgm:if>
                          <dgm:if name="Name326" axis="ch ch" ptType="node node" st="4 1" cnt="1 0" func="cnt" op="equ" val="2">
                            <dgm:alg type="cycle">
                              <dgm:param type="ctrShpMap" val="fNode"/>
                              <dgm:param type="stAng" val="189"/>
                              <dgm:param type="spanAng" val="-90"/>
                            </dgm:alg>
                          </dgm:if>
                          <dgm:else name="Name327">
                            <dgm:alg type="cycle">
                              <dgm:param type="ctrShpMap" val="fNode"/>
                              <dgm:param type="stAng" val="0"/>
                              <dgm:param type="spanAng" val="-360"/>
                            </dgm:alg>
                          </dgm:else>
                        </dgm:choose>
                      </dgm:if>
                      <dgm:if name="Name328" axis="ch" ptType="node" func="cnt" op="equ" val="6">
                        <dgm:choose name="Name329">
                          <dgm:if name="Name330" axis="ch ch" ptType="node node" st="4 1" cnt="1 0" func="cnt" op="equ" val="1">
                            <dgm:alg type="cycle">
                              <dgm:param type="ctrShpMap" val="fNode"/>
                              <dgm:param type="stAng" val="180"/>
                            </dgm:alg>
                          </dgm:if>
                          <dgm:if name="Name331" axis="ch ch" ptType="node node" st="4 1" cnt="1 0" func="cnt" op="equ" val="2">
                            <dgm:alg type="cycle">
                              <dgm:param type="ctrShpMap" val="fNode"/>
                              <dgm:param type="stAng" val="225"/>
                              <dgm:param type="spanAng" val="-90"/>
                            </dgm:alg>
                          </dgm:if>
                          <dgm:else name="Name332">
                            <dgm:alg type="cycle">
                              <dgm:param type="ctrShpMap" val="fNode"/>
                              <dgm:param type="stAng" val="0"/>
                              <dgm:param type="spanAng" val="-360"/>
                            </dgm:alg>
                          </dgm:else>
                        </dgm:choose>
                      </dgm:if>
                      <dgm:if name="Name333" axis="ch" ptType="node" func="cnt" op="gte" val="7">
                        <dgm:choose name="Name334">
                          <dgm:if name="Name335" axis="ch ch" ptType="node node" st="4 1" cnt="1 0" func="cnt" op="equ" val="1">
                            <dgm:alg type="cycle">
                              <dgm:param type="ctrShpMap" val="fNode"/>
                              <dgm:param type="stAng" val="205"/>
                            </dgm:alg>
                          </dgm:if>
                          <dgm:if name="Name336" axis="ch ch" ptType="node node" st="4 1" cnt="1 0" func="cnt" op="equ" val="2">
                            <dgm:alg type="cycle">
                              <dgm:param type="ctrShpMap" val="fNode"/>
                              <dgm:param type="stAng" val="250"/>
                              <dgm:param type="spanAng" val="-90"/>
                            </dgm:alg>
                          </dgm:if>
                          <dgm:else name="Name337">
                            <dgm:alg type="cycle">
                              <dgm:param type="ctrShpMap" val="fNode"/>
                              <dgm:param type="stAng" val="0"/>
                              <dgm:param type="spanAng" val="-360"/>
                            </dgm:alg>
                          </dgm:else>
                        </dgm:choose>
                      </dgm:if>
                      <dgm:else name="Name338"/>
                    </dgm:choose>
                  </dgm:else>
                </dgm:choose>
                <dgm:shape xmlns:r="http://schemas.openxmlformats.org/officeDocument/2006/relationships" r:blip="">
                  <dgm:adjLst/>
                </dgm:shape>
                <dgm:presOf/>
                <dgm:constrLst>
                  <dgm:constr type="sp" refType="w" fact="0.1"/>
                  <dgm:constr type="sibSp" refType="w" fact="0.1"/>
                </dgm:constrLst>
                <dgm:forEach name="Name339" axis="ch" ptType="node" st="4" cnt="1">
                  <dgm:layoutNode name="childCenter4"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40" axis="ch">
                    <dgm:forEach name="Name341" axis="self" ptType="parTrans">
                      <dgm:layoutNode name="Name342">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43" axis="self" ptType="node">
                      <dgm:layoutNode name="text4"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44" axis="ch" ptType="parTrans" st="4" cnt="1">
                <dgm:layoutNode name="Name345">
                  <dgm:alg type="conn">
                    <dgm:param type="dim" val="1D"/>
                    <dgm:param type="begPts" val="auto"/>
                    <dgm:param type="endPts" val="auto"/>
                    <dgm:param type="endSty" val="noArr"/>
                    <dgm:param type="srcNode" val="textCenter"/>
                    <dgm:param type="dstNode" val="childCenter4"/>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46"/>
          </dgm:choose>
          <dgm:choose name="Name347">
            <dgm:if name="Name348" axis="ch" ptType="node" func="cnt" op="gte" val="5">
              <dgm:layoutNode name="cycle_5">
                <dgm:choose name="Name349">
                  <dgm:if name="Name350" func="var" arg="dir" op="equ" val="norm">
                    <dgm:choose name="Name351">
                      <dgm:if name="Name352" axis="ch" ptType="node" func="cnt" op="equ" val="5">
                        <dgm:choose name="Name353">
                          <dgm:if name="Name354" axis="ch ch" ptType="node node" st="5 1" cnt="1 0" func="cnt" op="equ" val="1">
                            <dgm:alg type="cycle">
                              <dgm:param type="ctrShpMap" val="fNode"/>
                              <dgm:param type="stAng" val="288"/>
                            </dgm:alg>
                          </dgm:if>
                          <dgm:if name="Name355" axis="ch ch" ptType="node node" st="5 1" cnt="1 0" func="cnt" op="equ" val="2">
                            <dgm:alg type="cycle">
                              <dgm:param type="ctrShpMap" val="fNode"/>
                              <dgm:param type="stAng" val="243"/>
                              <dgm:param type="spanAng" val="90"/>
                            </dgm:alg>
                          </dgm:if>
                          <dgm:else name="Name356">
                            <dgm:alg type="cycle">
                              <dgm:param type="ctrShpMap" val="fNode"/>
                              <dgm:param type="stAng" val="0"/>
                              <dgm:param type="spanAng" val="360"/>
                            </dgm:alg>
                          </dgm:else>
                        </dgm:choose>
                      </dgm:if>
                      <dgm:if name="Name357" axis="ch" ptType="node" func="cnt" op="equ" val="6">
                        <dgm:choose name="Name358">
                          <dgm:if name="Name359" axis="ch ch" ptType="node node" st="5 1" cnt="1 0" func="cnt" op="equ" val="1">
                            <dgm:alg type="cycle">
                              <dgm:param type="ctrShpMap" val="fNode"/>
                              <dgm:param type="stAng" val="240"/>
                            </dgm:alg>
                          </dgm:if>
                          <dgm:if name="Name360" axis="ch ch" ptType="node node" st="5 1" cnt="1 0" func="cnt" op="equ" val="2">
                            <dgm:alg type="cycle">
                              <dgm:param type="ctrShpMap" val="fNode"/>
                              <dgm:param type="stAng" val="195"/>
                              <dgm:param type="spanAng" val="90"/>
                            </dgm:alg>
                          </dgm:if>
                          <dgm:else name="Name361">
                            <dgm:alg type="cycle">
                              <dgm:param type="ctrShpMap" val="fNode"/>
                              <dgm:param type="stAng" val="0"/>
                              <dgm:param type="spanAng" val="360"/>
                            </dgm:alg>
                          </dgm:else>
                        </dgm:choose>
                      </dgm:if>
                      <dgm:if name="Name362" axis="ch" ptType="node" func="cnt" op="gte" val="7">
                        <dgm:choose name="Name363">
                          <dgm:if name="Name364" axis="ch ch" ptType="node node" st="5 1" cnt="1 0" func="cnt" op="equ" val="1">
                            <dgm:alg type="cycle">
                              <dgm:param type="ctrShpMap" val="fNode"/>
                              <dgm:param type="stAng" val="205"/>
                            </dgm:alg>
                          </dgm:if>
                          <dgm:if name="Name365" axis="ch ch" ptType="node node" st="5 1" cnt="1 0" func="cnt" op="equ" val="2">
                            <dgm:alg type="cycle">
                              <dgm:param type="ctrShpMap" val="fNode"/>
                              <dgm:param type="stAng" val="160"/>
                              <dgm:param type="spanAng" val="90"/>
                            </dgm:alg>
                          </dgm:if>
                          <dgm:else name="Name366">
                            <dgm:alg type="cycle">
                              <dgm:param type="ctrShpMap" val="fNode"/>
                              <dgm:param type="stAng" val="0"/>
                              <dgm:param type="spanAng" val="360"/>
                            </dgm:alg>
                          </dgm:else>
                        </dgm:choose>
                      </dgm:if>
                      <dgm:else name="Name367"/>
                    </dgm:choose>
                  </dgm:if>
                  <dgm:else name="Name368">
                    <dgm:choose name="Name369">
                      <dgm:if name="Name370" axis="ch" ptType="node" func="cnt" op="equ" val="5">
                        <dgm:choose name="Name371">
                          <dgm:if name="Name372" axis="ch ch" ptType="node node" st="5 1" cnt="1 0" func="cnt" op="equ" val="1">
                            <dgm:alg type="cycle">
                              <dgm:param type="ctrShpMap" val="fNode"/>
                              <dgm:param type="stAng" val="72"/>
                            </dgm:alg>
                          </dgm:if>
                          <dgm:if name="Name373" axis="ch ch" ptType="node node" st="5 1" cnt="1 0" func="cnt" op="equ" val="2">
                            <dgm:alg type="cycle">
                              <dgm:param type="ctrShpMap" val="fNode"/>
                              <dgm:param type="stAng" val="117"/>
                              <dgm:param type="spanAng" val="-90"/>
                            </dgm:alg>
                          </dgm:if>
                          <dgm:else name="Name374">
                            <dgm:alg type="cycle">
                              <dgm:param type="ctrShpMap" val="fNode"/>
                              <dgm:param type="stAng" val="0"/>
                              <dgm:param type="spanAng" val="-360"/>
                            </dgm:alg>
                          </dgm:else>
                        </dgm:choose>
                      </dgm:if>
                      <dgm:if name="Name375" axis="ch" ptType="node" func="cnt" op="equ" val="6">
                        <dgm:choose name="Name376">
                          <dgm:if name="Name377" axis="ch ch" ptType="node node" st="5 1" cnt="1 0" func="cnt" op="equ" val="1">
                            <dgm:alg type="cycle">
                              <dgm:param type="ctrShpMap" val="fNode"/>
                              <dgm:param type="stAng" val="120"/>
                            </dgm:alg>
                          </dgm:if>
                          <dgm:if name="Name378" axis="ch ch" ptType="node node" st="5 1" cnt="1 0" func="cnt" op="equ" val="2">
                            <dgm:alg type="cycle">
                              <dgm:param type="ctrShpMap" val="fNode"/>
                              <dgm:param type="stAng" val="165"/>
                              <dgm:param type="spanAng" val="-90"/>
                            </dgm:alg>
                          </dgm:if>
                          <dgm:else name="Name379">
                            <dgm:alg type="cycle">
                              <dgm:param type="ctrShpMap" val="fNode"/>
                              <dgm:param type="stAng" val="0"/>
                              <dgm:param type="spanAng" val="-360"/>
                            </dgm:alg>
                          </dgm:else>
                        </dgm:choose>
                      </dgm:if>
                      <dgm:if name="Name380" axis="ch" ptType="node" func="cnt" op="gte" val="7">
                        <dgm:choose name="Name381">
                          <dgm:if name="Name382" axis="ch ch" ptType="node node" st="5 1" cnt="1 0" func="cnt" op="equ" val="1">
                            <dgm:alg type="cycle">
                              <dgm:param type="ctrShpMap" val="fNode"/>
                              <dgm:param type="stAng" val="154"/>
                            </dgm:alg>
                          </dgm:if>
                          <dgm:if name="Name383" axis="ch ch" ptType="node node" st="5 1" cnt="1 0" func="cnt" op="equ" val="2">
                            <dgm:alg type="cycle">
                              <dgm:param type="ctrShpMap" val="fNode"/>
                              <dgm:param type="stAng" val="199"/>
                              <dgm:param type="spanAng" val="-90"/>
                            </dgm:alg>
                          </dgm:if>
                          <dgm:else name="Name384">
                            <dgm:alg type="cycle">
                              <dgm:param type="ctrShpMap" val="fNode"/>
                              <dgm:param type="stAng" val="0"/>
                              <dgm:param type="spanAng" val="-360"/>
                            </dgm:alg>
                          </dgm:else>
                        </dgm:choose>
                      </dgm:if>
                      <dgm:else name="Name385"/>
                    </dgm:choose>
                  </dgm:else>
                </dgm:choose>
                <dgm:shape xmlns:r="http://schemas.openxmlformats.org/officeDocument/2006/relationships" r:blip="">
                  <dgm:adjLst/>
                </dgm:shape>
                <dgm:presOf/>
                <dgm:constrLst>
                  <dgm:constr type="sp" refType="w" fact="0.1"/>
                  <dgm:constr type="sibSp" refType="w" fact="0.1"/>
                </dgm:constrLst>
                <dgm:forEach name="Name386" axis="ch" ptType="node" st="5" cnt="1">
                  <dgm:layoutNode name="childCenter5"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87" axis="ch">
                    <dgm:forEach name="Name388" axis="self" ptType="parTrans">
                      <dgm:layoutNode name="Name38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90" axis="self" ptType="node">
                      <dgm:layoutNode name="text5"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91" axis="ch" ptType="parTrans" st="5" cnt="1">
                <dgm:layoutNode name="Name392">
                  <dgm:alg type="conn">
                    <dgm:param type="dim" val="1D"/>
                    <dgm:param type="begPts" val="auto"/>
                    <dgm:param type="endPts" val="auto"/>
                    <dgm:param type="endSty" val="noArr"/>
                    <dgm:param type="srcNode" val="textCenter"/>
                    <dgm:param type="dstNode" val="childCenter5"/>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93"/>
          </dgm:choose>
          <dgm:choose name="Name394">
            <dgm:if name="Name395" axis="ch" ptType="node" func="cnt" op="gte" val="6">
              <dgm:layoutNode name="cycle_6">
                <dgm:choose name="Name396">
                  <dgm:if name="Name397" func="var" arg="dir" op="equ" val="norm">
                    <dgm:choose name="Name398">
                      <dgm:if name="Name399" axis="ch" ptType="node" func="cnt" op="equ" val="6">
                        <dgm:choose name="Name400">
                          <dgm:if name="Name401" axis="ch ch" ptType="node node" st="6 1" cnt="1 0" func="cnt" op="equ" val="1">
                            <dgm:alg type="cycle">
                              <dgm:param type="ctrShpMap" val="fNode"/>
                              <dgm:param type="stAng" val="300"/>
                            </dgm:alg>
                          </dgm:if>
                          <dgm:if name="Name402" axis="ch ch" ptType="node node" st="6 1" cnt="1 0" func="cnt" op="equ" val="2">
                            <dgm:alg type="cycle">
                              <dgm:param type="ctrShpMap" val="fNode"/>
                              <dgm:param type="stAng" val="255"/>
                              <dgm:param type="spanAng" val="90"/>
                            </dgm:alg>
                          </dgm:if>
                          <dgm:else name="Name403">
                            <dgm:alg type="cycle">
                              <dgm:param type="ctrShpMap" val="fNode"/>
                              <dgm:param type="stAng" val="0"/>
                              <dgm:param type="spanAng" val="360"/>
                            </dgm:alg>
                          </dgm:else>
                        </dgm:choose>
                      </dgm:if>
                      <dgm:if name="Name404" axis="ch" ptType="node" func="cnt" op="gte" val="7">
                        <dgm:choose name="Name405">
                          <dgm:if name="Name406" axis="ch ch" ptType="node node" st="6 1" cnt="1 0" func="cnt" op="equ" val="1">
                            <dgm:alg type="cycle">
                              <dgm:param type="ctrShpMap" val="fNode"/>
                              <dgm:param type="stAng" val="257"/>
                            </dgm:alg>
                          </dgm:if>
                          <dgm:if name="Name407" axis="ch ch" ptType="node node" st="6 1" cnt="1 0" func="cnt" op="equ" val="2">
                            <dgm:alg type="cycle">
                              <dgm:param type="ctrShpMap" val="fNode"/>
                              <dgm:param type="stAng" val="212"/>
                              <dgm:param type="spanAng" val="90"/>
                            </dgm:alg>
                          </dgm:if>
                          <dgm:else name="Name408">
                            <dgm:alg type="cycle">
                              <dgm:param type="ctrShpMap" val="fNode"/>
                              <dgm:param type="stAng" val="0"/>
                              <dgm:param type="spanAng" val="360"/>
                            </dgm:alg>
                          </dgm:else>
                        </dgm:choose>
                      </dgm:if>
                      <dgm:else name="Name409"/>
                    </dgm:choose>
                  </dgm:if>
                  <dgm:else name="Name410">
                    <dgm:choose name="Name411">
                      <dgm:if name="Name412" axis="ch" ptType="node" func="cnt" op="equ" val="6">
                        <dgm:choose name="Name413">
                          <dgm:if name="Name414" axis="ch ch" ptType="node node" st="6 1" cnt="1 0" func="cnt" op="equ" val="1">
                            <dgm:alg type="cycle">
                              <dgm:param type="ctrShpMap" val="fNode"/>
                              <dgm:param type="stAng" val="60"/>
                            </dgm:alg>
                          </dgm:if>
                          <dgm:if name="Name415" axis="ch ch" ptType="node node" st="6 1" cnt="1 0" func="cnt" op="equ" val="2">
                            <dgm:alg type="cycle">
                              <dgm:param type="ctrShpMap" val="fNode"/>
                              <dgm:param type="stAng" val="105"/>
                              <dgm:param type="spanAng" val="-90"/>
                            </dgm:alg>
                          </dgm:if>
                          <dgm:else name="Name416">
                            <dgm:alg type="cycle">
                              <dgm:param type="ctrShpMap" val="fNode"/>
                              <dgm:param type="stAng" val="0"/>
                              <dgm:param type="spanAng" val="-360"/>
                            </dgm:alg>
                          </dgm:else>
                        </dgm:choose>
                      </dgm:if>
                      <dgm:if name="Name417" axis="ch" ptType="node" func="cnt" op="gte" val="7">
                        <dgm:choose name="Name418">
                          <dgm:if name="Name419" axis="ch ch" ptType="node node" st="6 1" cnt="1 0" func="cnt" op="equ" val="1">
                            <dgm:alg type="cycle">
                              <dgm:param type="ctrShpMap" val="fNode"/>
                              <dgm:param type="stAng" val="102"/>
                            </dgm:alg>
                          </dgm:if>
                          <dgm:if name="Name420" axis="ch ch" ptType="node node" st="6 1" cnt="1 0" func="cnt" op="equ" val="2">
                            <dgm:alg type="cycle">
                              <dgm:param type="ctrShpMap" val="fNode"/>
                              <dgm:param type="stAng" val="147"/>
                              <dgm:param type="spanAng" val="-90"/>
                            </dgm:alg>
                          </dgm:if>
                          <dgm:else name="Name421">
                            <dgm:alg type="cycle">
                              <dgm:param type="ctrShpMap" val="fNode"/>
                              <dgm:param type="stAng" val="0"/>
                              <dgm:param type="spanAng" val="-360"/>
                            </dgm:alg>
                          </dgm:else>
                        </dgm:choose>
                      </dgm:if>
                      <dgm:else name="Name422"/>
                    </dgm:choose>
                  </dgm:else>
                </dgm:choose>
                <dgm:shape xmlns:r="http://schemas.openxmlformats.org/officeDocument/2006/relationships" r:blip="">
                  <dgm:adjLst/>
                </dgm:shape>
                <dgm:presOf/>
                <dgm:constrLst>
                  <dgm:constr type="sp" refType="w" fact="0.1"/>
                  <dgm:constr type="sibSp" refType="w" fact="0.1"/>
                </dgm:constrLst>
                <dgm:forEach name="Name423" axis="ch" ptType="node" st="6" cnt="1">
                  <dgm:layoutNode name="childCenter6"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24" axis="ch">
                    <dgm:forEach name="Name425" axis="self" ptType="parTrans">
                      <dgm:layoutNode name="Name42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27" axis="self" ptType="node">
                      <dgm:layoutNode name="text6"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28" axis="ch" ptType="parTrans" st="6" cnt="1">
                <dgm:layoutNode name="Name429">
                  <dgm:alg type="conn">
                    <dgm:param type="dim" val="1D"/>
                    <dgm:param type="begPts" val="auto"/>
                    <dgm:param type="endPts" val="auto"/>
                    <dgm:param type="endSty" val="noArr"/>
                    <dgm:param type="srcNode" val="textCenter"/>
                    <dgm:param type="dstNode" val="childCenter6"/>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30"/>
          </dgm:choose>
          <dgm:choose name="Name431">
            <dgm:if name="Name432" axis="ch" ptType="node" func="cnt" op="gte" val="7">
              <dgm:layoutNode name="cycle_7">
                <dgm:choose name="Name433">
                  <dgm:if name="Name434" func="var" arg="dir" op="equ" val="norm">
                    <dgm:choose name="Name435">
                      <dgm:if name="Name436" axis="ch" ptType="node" func="cnt" op="gte" val="7">
                        <dgm:choose name="Name437">
                          <dgm:if name="Name438" axis="ch ch" ptType="node node" st="7 1" cnt="1 0" func="cnt" op="equ" val="1">
                            <dgm:alg type="cycle">
                              <dgm:param type="ctrShpMap" val="fNode"/>
                              <dgm:param type="stAng" val="308"/>
                            </dgm:alg>
                          </dgm:if>
                          <dgm:if name="Name439" axis="ch ch" ptType="node node" st="7 1" cnt="1 0" func="cnt" op="equ" val="2">
                            <dgm:alg type="cycle">
                              <dgm:param type="ctrShpMap" val="fNode"/>
                              <dgm:param type="stAng" val="263"/>
                              <dgm:param type="spanAng" val="90"/>
                            </dgm:alg>
                          </dgm:if>
                          <dgm:else name="Name440">
                            <dgm:alg type="cycle">
                              <dgm:param type="ctrShpMap" val="fNode"/>
                              <dgm:param type="stAng" val="0"/>
                              <dgm:param type="spanAng" val="360"/>
                            </dgm:alg>
                          </dgm:else>
                        </dgm:choose>
                      </dgm:if>
                      <dgm:else name="Name441"/>
                    </dgm:choose>
                  </dgm:if>
                  <dgm:else name="Name442">
                    <dgm:choose name="Name443">
                      <dgm:if name="Name444" axis="ch" ptType="node" func="cnt" op="gte" val="7">
                        <dgm:choose name="Name445">
                          <dgm:if name="Name446" axis="ch ch" ptType="node node" st="7 1" cnt="1 0" func="cnt" op="equ" val="1">
                            <dgm:alg type="cycle">
                              <dgm:param type="ctrShpMap" val="fNode"/>
                              <dgm:param type="stAng" val="51"/>
                            </dgm:alg>
                          </dgm:if>
                          <dgm:if name="Name447" axis="ch ch" ptType="node node" st="7 1" cnt="1 0" func="cnt" op="equ" val="2">
                            <dgm:alg type="cycle">
                              <dgm:param type="ctrShpMap" val="fNode"/>
                              <dgm:param type="stAng" val="96"/>
                              <dgm:param type="spanAng" val="-90"/>
                            </dgm:alg>
                          </dgm:if>
                          <dgm:else name="Name448">
                            <dgm:alg type="cycle">
                              <dgm:param type="ctrShpMap" val="fNode"/>
                              <dgm:param type="stAng" val="0"/>
                              <dgm:param type="spanAng" val="-360"/>
                            </dgm:alg>
                          </dgm:else>
                        </dgm:choose>
                      </dgm:if>
                      <dgm:else name="Name449"/>
                    </dgm:choose>
                  </dgm:else>
                </dgm:choose>
                <dgm:shape xmlns:r="http://schemas.openxmlformats.org/officeDocument/2006/relationships" r:blip="">
                  <dgm:adjLst/>
                </dgm:shape>
                <dgm:presOf/>
                <dgm:constrLst>
                  <dgm:constr type="sp" refType="w" fact="0.1"/>
                  <dgm:constr type="sibSp" refType="w" fact="0.1"/>
                </dgm:constrLst>
                <dgm:forEach name="Name450" axis="ch" ptType="node" st="7" cnt="1">
                  <dgm:layoutNode name="childCenter7"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51" axis="ch">
                    <dgm:forEach name="Name452" axis="self" ptType="parTrans">
                      <dgm:layoutNode name="Name453">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54" axis="self" ptType="node">
                      <dgm:layoutNode name="text7"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55" axis="ch" ptType="parTrans" st="7" cnt="1">
                <dgm:layoutNode name="Name456">
                  <dgm:alg type="conn">
                    <dgm:param type="dim" val="1D"/>
                    <dgm:param type="begPts" val="auto"/>
                    <dgm:param type="endPts" val="auto"/>
                    <dgm:param type="endSty" val="noArr"/>
                    <dgm:param type="srcNode" val="textCenter"/>
                    <dgm:param type="dstNode" val="childCenter7"/>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5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5.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0269A9-A601-440D-986D-8DBADE06BE7A}" type="datetimeFigureOut">
              <a:rPr lang="en-US" smtClean="0"/>
              <a:pPr/>
              <a:t>16-12-20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3EA5FF2-5028-4112-BCC8-50937A7B84CA}" type="slidenum">
              <a:rPr lang="en-US" smtClean="0"/>
              <a:pPr/>
              <a:t>‹#›</a:t>
            </a:fld>
            <a:endParaRPr lang="en-US"/>
          </a:p>
        </p:txBody>
      </p:sp>
    </p:spTree>
    <p:extLst>
      <p:ext uri="{BB962C8B-B14F-4D97-AF65-F5344CB8AC3E}">
        <p14:creationId xmlns:p14="http://schemas.microsoft.com/office/powerpoint/2010/main" val="7089660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slides 1 – 6 In </a:t>
            </a:r>
            <a:r>
              <a:rPr lang="en-US" dirty="0" err="1" smtClean="0"/>
              <a:t>tro</a:t>
            </a:r>
            <a:r>
              <a:rPr lang="en-US" dirty="0" smtClean="0"/>
              <a:t> and Context - Peter– 10 </a:t>
            </a:r>
            <a:r>
              <a:rPr lang="en-US" dirty="0" err="1" smtClean="0"/>
              <a:t>mins</a:t>
            </a:r>
            <a:endParaRPr lang="en-US" dirty="0" smtClean="0"/>
          </a:p>
          <a:p>
            <a:r>
              <a:rPr lang="en-US" dirty="0" smtClean="0"/>
              <a:t>Slide 7-10  - Deb – Self-assessment and</a:t>
            </a:r>
            <a:r>
              <a:rPr lang="en-US" baseline="0" dirty="0" smtClean="0"/>
              <a:t> debrief – 30 </a:t>
            </a:r>
            <a:r>
              <a:rPr lang="en-US" baseline="0" dirty="0" err="1" smtClean="0"/>
              <a:t>mins</a:t>
            </a:r>
            <a:endParaRPr lang="en-US" baseline="0" dirty="0" smtClean="0"/>
          </a:p>
          <a:p>
            <a:r>
              <a:rPr lang="en-US" baseline="0" dirty="0" smtClean="0"/>
              <a:t>Slide 11-15 - Lori – Background – 10 </a:t>
            </a:r>
            <a:r>
              <a:rPr lang="en-US" baseline="0" dirty="0" err="1" smtClean="0"/>
              <a:t>mins</a:t>
            </a:r>
            <a:endParaRPr lang="en-US" baseline="0" dirty="0" smtClean="0"/>
          </a:p>
          <a:p>
            <a:r>
              <a:rPr lang="en-US" dirty="0" smtClean="0"/>
              <a:t>Slides 16-18 Peter – Indicators exercise – 20 </a:t>
            </a:r>
            <a:r>
              <a:rPr lang="en-US" dirty="0" err="1" smtClean="0"/>
              <a:t>mins</a:t>
            </a:r>
            <a:endParaRPr lang="en-US" dirty="0" smtClean="0"/>
          </a:p>
          <a:p>
            <a:r>
              <a:rPr lang="en-US" dirty="0" smtClean="0"/>
              <a:t>Slide 19 – Peter - Session debrief 10 </a:t>
            </a:r>
            <a:r>
              <a:rPr lang="en-US" dirty="0" err="1" smtClean="0"/>
              <a:t>mins</a:t>
            </a:r>
            <a:endParaRPr lang="en-US" dirty="0"/>
          </a:p>
        </p:txBody>
      </p:sp>
      <p:sp>
        <p:nvSpPr>
          <p:cNvPr id="4" name="Slide Number Placeholder 3"/>
          <p:cNvSpPr>
            <a:spLocks noGrp="1"/>
          </p:cNvSpPr>
          <p:nvPr>
            <p:ph type="sldNum" sz="quarter" idx="10"/>
          </p:nvPr>
        </p:nvSpPr>
        <p:spPr/>
        <p:txBody>
          <a:bodyPr/>
          <a:lstStyle/>
          <a:p>
            <a:fld id="{03EA5FF2-5028-4112-BCC8-50937A7B84CA}" type="slidenum">
              <a:rPr lang="en-US" smtClean="0"/>
              <a:pPr/>
              <a:t>1</a:t>
            </a:fld>
            <a:endParaRPr lang="en-US"/>
          </a:p>
        </p:txBody>
      </p:sp>
    </p:spTree>
    <p:extLst>
      <p:ext uri="{BB962C8B-B14F-4D97-AF65-F5344CB8AC3E}">
        <p14:creationId xmlns:p14="http://schemas.microsoft.com/office/powerpoint/2010/main" val="2403541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8"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4099"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pitchFamily="34" charset="0"/>
                <a:ea typeface="MS PGothic" pitchFamily="34" charset="-128"/>
              </a:defRPr>
            </a:lvl1pPr>
            <a:lvl2pPr marL="742950" indent="-285750" eaLnBrk="0" hangingPunct="0">
              <a:defRPr sz="2400">
                <a:solidFill>
                  <a:schemeClr val="tx1"/>
                </a:solidFill>
                <a:latin typeface="Calibri" pitchFamily="34" charset="0"/>
                <a:ea typeface="MS PGothic" pitchFamily="34" charset="-128"/>
              </a:defRPr>
            </a:lvl2pPr>
            <a:lvl3pPr marL="1143000" indent="-228600" eaLnBrk="0" hangingPunct="0">
              <a:defRPr sz="2400">
                <a:solidFill>
                  <a:schemeClr val="tx1"/>
                </a:solidFill>
                <a:latin typeface="Calibri" pitchFamily="34" charset="0"/>
                <a:ea typeface="MS PGothic" pitchFamily="34" charset="-128"/>
              </a:defRPr>
            </a:lvl3pPr>
            <a:lvl4pPr marL="1600200" indent="-228600" eaLnBrk="0" hangingPunct="0">
              <a:defRPr sz="2400">
                <a:solidFill>
                  <a:schemeClr val="tx1"/>
                </a:solidFill>
                <a:latin typeface="Calibri" pitchFamily="34" charset="0"/>
                <a:ea typeface="MS PGothic" pitchFamily="34" charset="-128"/>
              </a:defRPr>
            </a:lvl4pPr>
            <a:lvl5pPr marL="2057400" indent="-228600" eaLnBrk="0" hangingPunct="0">
              <a:defRPr sz="2400">
                <a:solidFill>
                  <a:schemeClr val="tx1"/>
                </a:solidFill>
                <a:latin typeface="Calibri" pitchFamily="34" charset="0"/>
                <a:ea typeface="MS PGothic" pitchFamily="34" charset="-128"/>
              </a:defRPr>
            </a:lvl5pPr>
            <a:lvl6pPr marL="2514600" indent="-228600" defTabSz="457200" eaLnBrk="0" fontAlgn="base" hangingPunct="0">
              <a:spcBef>
                <a:spcPct val="0"/>
              </a:spcBef>
              <a:spcAft>
                <a:spcPct val="0"/>
              </a:spcAft>
              <a:defRPr sz="2400">
                <a:solidFill>
                  <a:schemeClr val="tx1"/>
                </a:solidFill>
                <a:latin typeface="Calibri" pitchFamily="34" charset="0"/>
                <a:ea typeface="MS PGothic" pitchFamily="34" charset="-128"/>
              </a:defRPr>
            </a:lvl6pPr>
            <a:lvl7pPr marL="2971800" indent="-228600" defTabSz="457200" eaLnBrk="0" fontAlgn="base" hangingPunct="0">
              <a:spcBef>
                <a:spcPct val="0"/>
              </a:spcBef>
              <a:spcAft>
                <a:spcPct val="0"/>
              </a:spcAft>
              <a:defRPr sz="2400">
                <a:solidFill>
                  <a:schemeClr val="tx1"/>
                </a:solidFill>
                <a:latin typeface="Calibri" pitchFamily="34" charset="0"/>
                <a:ea typeface="MS PGothic" pitchFamily="34" charset="-128"/>
              </a:defRPr>
            </a:lvl7pPr>
            <a:lvl8pPr marL="3429000" indent="-228600" defTabSz="457200" eaLnBrk="0" fontAlgn="base" hangingPunct="0">
              <a:spcBef>
                <a:spcPct val="0"/>
              </a:spcBef>
              <a:spcAft>
                <a:spcPct val="0"/>
              </a:spcAft>
              <a:defRPr sz="2400">
                <a:solidFill>
                  <a:schemeClr val="tx1"/>
                </a:solidFill>
                <a:latin typeface="Calibri" pitchFamily="34" charset="0"/>
                <a:ea typeface="MS PGothic" pitchFamily="34" charset="-128"/>
              </a:defRPr>
            </a:lvl8pPr>
            <a:lvl9pPr marL="3886200" indent="-228600" defTabSz="457200" eaLnBrk="0" fontAlgn="base" hangingPunct="0">
              <a:spcBef>
                <a:spcPct val="0"/>
              </a:spcBef>
              <a:spcAft>
                <a:spcPct val="0"/>
              </a:spcAft>
              <a:defRPr sz="2400">
                <a:solidFill>
                  <a:schemeClr val="tx1"/>
                </a:solidFill>
                <a:latin typeface="Calibri" pitchFamily="34" charset="0"/>
                <a:ea typeface="MS PGothic" pitchFamily="34" charset="-128"/>
              </a:defRPr>
            </a:lvl9pPr>
          </a:lstStyle>
          <a:p>
            <a:pPr eaLnBrk="1" hangingPunct="1"/>
            <a:fld id="{21FD49DC-241B-4EB0-86DD-E6B79F7324D6}" type="slidenum">
              <a:rPr lang="en-US" sz="1200"/>
              <a:pPr eaLnBrk="1" hangingPunct="1"/>
              <a:t>2</a:t>
            </a:fld>
            <a:endParaRPr lang="en-US" sz="12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3EA5FF2-5028-4112-BCC8-50937A7B84CA}" type="slidenum">
              <a:rPr lang="en-US" smtClean="0"/>
              <a:pPr/>
              <a:t>4</a:t>
            </a:fld>
            <a:endParaRPr lang="en-US"/>
          </a:p>
        </p:txBody>
      </p:sp>
    </p:spTree>
    <p:extLst>
      <p:ext uri="{BB962C8B-B14F-4D97-AF65-F5344CB8AC3E}">
        <p14:creationId xmlns:p14="http://schemas.microsoft.com/office/powerpoint/2010/main" val="3595299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UK - On the first of November 2010, the fourth U-Map Lifelong learning project started. The work carried out in the three previous projects to design a European classification of higher education institutions has produced a set of tools that can be used to enhance the transparency of the European higher education area (EHEA). The U-Map classification has been presented to international audiences and its tools are seen as an innovative and intelligent way to </a:t>
            </a:r>
            <a:r>
              <a:rPr lang="en-US" dirty="0" err="1" smtClean="0"/>
              <a:t>characterise</a:t>
            </a:r>
            <a:r>
              <a:rPr lang="en-US" dirty="0" smtClean="0"/>
              <a:t> higher education institutions. To create this impact, the U-Map classification needs to cover a substantial proportion of European higher education institutions.</a:t>
            </a:r>
          </a:p>
          <a:p>
            <a:endParaRPr lang="en-US" dirty="0"/>
          </a:p>
        </p:txBody>
      </p:sp>
      <p:sp>
        <p:nvSpPr>
          <p:cNvPr id="4" name="Slide Number Placeholder 3"/>
          <p:cNvSpPr>
            <a:spLocks noGrp="1"/>
          </p:cNvSpPr>
          <p:nvPr>
            <p:ph type="sldNum" sz="quarter" idx="10"/>
          </p:nvPr>
        </p:nvSpPr>
        <p:spPr/>
        <p:txBody>
          <a:bodyPr/>
          <a:lstStyle/>
          <a:p>
            <a:fld id="{03EA5FF2-5028-4112-BCC8-50937A7B84CA}" type="slidenum">
              <a:rPr lang="en-US" smtClean="0"/>
              <a:pPr/>
              <a:t>6</a:t>
            </a:fld>
            <a:endParaRPr lang="en-US"/>
          </a:p>
        </p:txBody>
      </p:sp>
    </p:spTree>
    <p:extLst>
      <p:ext uri="{BB962C8B-B14F-4D97-AF65-F5344CB8AC3E}">
        <p14:creationId xmlns:p14="http://schemas.microsoft.com/office/powerpoint/2010/main" val="4660959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indent="0" algn="l" defTabSz="914400" rtl="0" eaLnBrk="1" fontAlgn="auto" latinLnBrk="0" hangingPunct="1">
              <a:lnSpc>
                <a:spcPct val="100000"/>
              </a:lnSpc>
              <a:spcBef>
                <a:spcPct val="0"/>
              </a:spcBef>
              <a:spcAft>
                <a:spcPts val="0"/>
              </a:spcAft>
              <a:buClrTx/>
              <a:buSzTx/>
              <a:buFontTx/>
              <a:buNone/>
              <a:tabLst/>
              <a:defRPr/>
            </a:pPr>
            <a:r>
              <a:rPr lang="en-US" sz="1050" dirty="0" smtClean="0"/>
              <a:t>Quality itself is not a new issue, but rather it is the collective formalization of quality through quality assurance systems that is new (Harvey, 2007) and has led to the quality revolution we have experienced since the 1990s (Newton, 2010)</a:t>
            </a:r>
            <a:endParaRPr lang="en-CA" sz="1050" dirty="0" smtClean="0"/>
          </a:p>
          <a:p>
            <a:pPr eaLnBrk="1" hangingPunct="1">
              <a:spcBef>
                <a:spcPct val="0"/>
              </a:spcBef>
            </a:pPr>
            <a:endParaRPr lang="en-US" dirty="0" smtClean="0"/>
          </a:p>
        </p:txBody>
      </p:sp>
      <p:sp>
        <p:nvSpPr>
          <p:cNvPr id="8195"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pitchFamily="34" charset="0"/>
                <a:ea typeface="MS PGothic" pitchFamily="34" charset="-128"/>
              </a:defRPr>
            </a:lvl1pPr>
            <a:lvl2pPr marL="742950" indent="-285750" eaLnBrk="0" hangingPunct="0">
              <a:defRPr sz="2400">
                <a:solidFill>
                  <a:schemeClr val="tx1"/>
                </a:solidFill>
                <a:latin typeface="Calibri" pitchFamily="34" charset="0"/>
                <a:ea typeface="MS PGothic" pitchFamily="34" charset="-128"/>
              </a:defRPr>
            </a:lvl2pPr>
            <a:lvl3pPr marL="1143000" indent="-228600" eaLnBrk="0" hangingPunct="0">
              <a:defRPr sz="2400">
                <a:solidFill>
                  <a:schemeClr val="tx1"/>
                </a:solidFill>
                <a:latin typeface="Calibri" pitchFamily="34" charset="0"/>
                <a:ea typeface="MS PGothic" pitchFamily="34" charset="-128"/>
              </a:defRPr>
            </a:lvl3pPr>
            <a:lvl4pPr marL="1600200" indent="-228600" eaLnBrk="0" hangingPunct="0">
              <a:defRPr sz="2400">
                <a:solidFill>
                  <a:schemeClr val="tx1"/>
                </a:solidFill>
                <a:latin typeface="Calibri" pitchFamily="34" charset="0"/>
                <a:ea typeface="MS PGothic" pitchFamily="34" charset="-128"/>
              </a:defRPr>
            </a:lvl4pPr>
            <a:lvl5pPr marL="2057400" indent="-228600" eaLnBrk="0" hangingPunct="0">
              <a:defRPr sz="2400">
                <a:solidFill>
                  <a:schemeClr val="tx1"/>
                </a:solidFill>
                <a:latin typeface="Calibri" pitchFamily="34" charset="0"/>
                <a:ea typeface="MS PGothic" pitchFamily="34" charset="-128"/>
              </a:defRPr>
            </a:lvl5pPr>
            <a:lvl6pPr marL="2514600" indent="-228600" defTabSz="457200" eaLnBrk="0" fontAlgn="base" hangingPunct="0">
              <a:spcBef>
                <a:spcPct val="0"/>
              </a:spcBef>
              <a:spcAft>
                <a:spcPct val="0"/>
              </a:spcAft>
              <a:defRPr sz="2400">
                <a:solidFill>
                  <a:schemeClr val="tx1"/>
                </a:solidFill>
                <a:latin typeface="Calibri" pitchFamily="34" charset="0"/>
                <a:ea typeface="MS PGothic" pitchFamily="34" charset="-128"/>
              </a:defRPr>
            </a:lvl6pPr>
            <a:lvl7pPr marL="2971800" indent="-228600" defTabSz="457200" eaLnBrk="0" fontAlgn="base" hangingPunct="0">
              <a:spcBef>
                <a:spcPct val="0"/>
              </a:spcBef>
              <a:spcAft>
                <a:spcPct val="0"/>
              </a:spcAft>
              <a:defRPr sz="2400">
                <a:solidFill>
                  <a:schemeClr val="tx1"/>
                </a:solidFill>
                <a:latin typeface="Calibri" pitchFamily="34" charset="0"/>
                <a:ea typeface="MS PGothic" pitchFamily="34" charset="-128"/>
              </a:defRPr>
            </a:lvl7pPr>
            <a:lvl8pPr marL="3429000" indent="-228600" defTabSz="457200" eaLnBrk="0" fontAlgn="base" hangingPunct="0">
              <a:spcBef>
                <a:spcPct val="0"/>
              </a:spcBef>
              <a:spcAft>
                <a:spcPct val="0"/>
              </a:spcAft>
              <a:defRPr sz="2400">
                <a:solidFill>
                  <a:schemeClr val="tx1"/>
                </a:solidFill>
                <a:latin typeface="Calibri" pitchFamily="34" charset="0"/>
                <a:ea typeface="MS PGothic" pitchFamily="34" charset="-128"/>
              </a:defRPr>
            </a:lvl8pPr>
            <a:lvl9pPr marL="3886200" indent="-228600" defTabSz="457200" eaLnBrk="0" fontAlgn="base" hangingPunct="0">
              <a:spcBef>
                <a:spcPct val="0"/>
              </a:spcBef>
              <a:spcAft>
                <a:spcPct val="0"/>
              </a:spcAft>
              <a:defRPr sz="2400">
                <a:solidFill>
                  <a:schemeClr val="tx1"/>
                </a:solidFill>
                <a:latin typeface="Calibri" pitchFamily="34" charset="0"/>
                <a:ea typeface="MS PGothic" pitchFamily="34" charset="-128"/>
              </a:defRPr>
            </a:lvl9pPr>
          </a:lstStyle>
          <a:p>
            <a:pPr eaLnBrk="1" hangingPunct="1"/>
            <a:fld id="{19A0B6E7-7B7B-4978-ADAD-B629204DD5E3}" type="slidenum">
              <a:rPr lang="en-US" sz="1200"/>
              <a:pPr eaLnBrk="1" hangingPunct="1"/>
              <a:t>12</a:t>
            </a:fld>
            <a:endParaRPr lang="en-US" sz="120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03EA5FF2-5028-4112-BCC8-50937A7B84CA}" type="slidenum">
              <a:rPr lang="en-US" smtClean="0"/>
              <a:pPr/>
              <a:t>13</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03EA5FF2-5028-4112-BCC8-50937A7B84CA}" type="slidenum">
              <a:rPr lang="en-US" smtClean="0"/>
              <a:pPr/>
              <a:t>14</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Give out handout and get </a:t>
            </a:r>
            <a:r>
              <a:rPr lang="en-US" dirty="0" err="1" smtClean="0"/>
              <a:t>ffeedback</a:t>
            </a:r>
            <a:endParaRPr lang="en-US" dirty="0" smtClean="0"/>
          </a:p>
          <a:p>
            <a:endParaRPr lang="en-US" dirty="0"/>
          </a:p>
        </p:txBody>
      </p:sp>
      <p:sp>
        <p:nvSpPr>
          <p:cNvPr id="4" name="Slide Number Placeholder 3"/>
          <p:cNvSpPr>
            <a:spLocks noGrp="1"/>
          </p:cNvSpPr>
          <p:nvPr>
            <p:ph type="sldNum" sz="quarter" idx="10"/>
          </p:nvPr>
        </p:nvSpPr>
        <p:spPr/>
        <p:txBody>
          <a:bodyPr/>
          <a:lstStyle/>
          <a:p>
            <a:fld id="{03EA5FF2-5028-4112-BCC8-50937A7B84CA}" type="slidenum">
              <a:rPr lang="en-US" smtClean="0"/>
              <a:pPr/>
              <a:t>18</a:t>
            </a:fld>
            <a:endParaRPr lang="en-US"/>
          </a:p>
        </p:txBody>
      </p:sp>
    </p:spTree>
    <p:extLst>
      <p:ext uri="{BB962C8B-B14F-4D97-AF65-F5344CB8AC3E}">
        <p14:creationId xmlns:p14="http://schemas.microsoft.com/office/powerpoint/2010/main" val="14960999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0" name="Date Placeholder 9"/>
          <p:cNvSpPr>
            <a:spLocks noGrp="1"/>
          </p:cNvSpPr>
          <p:nvPr>
            <p:ph type="dt" sz="half" idx="10"/>
          </p:nvPr>
        </p:nvSpPr>
        <p:spPr/>
        <p:txBody>
          <a:bodyPr/>
          <a:lstStyle>
            <a:lvl1pPr>
              <a:defRPr>
                <a:solidFill>
                  <a:schemeClr val="bg2"/>
                </a:solidFill>
              </a:defRPr>
            </a:lvl1pPr>
          </a:lstStyle>
          <a:p>
            <a:fld id="{D7007D79-38D6-425E-B30C-E2F46AA5169B}" type="datetimeFigureOut">
              <a:rPr lang="en-US" smtClean="0"/>
              <a:pPr/>
              <a:t>16-12-20</a:t>
            </a:fld>
            <a:endParaRPr lang="en-US"/>
          </a:p>
        </p:txBody>
      </p:sp>
      <p:sp>
        <p:nvSpPr>
          <p:cNvPr id="11" name="Slide Number Placeholder 10"/>
          <p:cNvSpPr>
            <a:spLocks noGrp="1"/>
          </p:cNvSpPr>
          <p:nvPr>
            <p:ph type="sldNum" sz="quarter" idx="11"/>
          </p:nvPr>
        </p:nvSpPr>
        <p:spPr/>
        <p:txBody>
          <a:bodyPr/>
          <a:lstStyle>
            <a:lvl1pPr>
              <a:defRPr>
                <a:solidFill>
                  <a:srgbClr val="FFFFFF"/>
                </a:solidFill>
              </a:defRPr>
            </a:lvl1pPr>
          </a:lstStyle>
          <a:p>
            <a:fld id="{9F960366-3E2F-4B3D-8BC0-77A0F4F275E1}" type="slidenum">
              <a:rPr lang="en-US" smtClean="0"/>
              <a:pPr/>
              <a:t>‹#›</a:t>
            </a:fld>
            <a:endParaRPr lang="en-US" dirty="0"/>
          </a:p>
        </p:txBody>
      </p:sp>
      <p:sp>
        <p:nvSpPr>
          <p:cNvPr id="12" name="Footer Placeholder 11"/>
          <p:cNvSpPr>
            <a:spLocks noGrp="1"/>
          </p:cNvSpPr>
          <p:nvPr>
            <p:ph type="ftr" sz="quarter" idx="12"/>
          </p:nvPr>
        </p:nvSpPr>
        <p:spPr/>
        <p:txBody>
          <a:bodyPr/>
          <a:lstStyle>
            <a:lvl1pPr>
              <a:defRPr>
                <a:solidFill>
                  <a:schemeClr val="bg2"/>
                </a:solidFill>
              </a:defRPr>
            </a:lvl1pPr>
          </a:lstStyle>
          <a:p>
            <a:r>
              <a:rPr lang="en-CA" smtClean="0"/>
              <a:t>Institutional and Provincial Teaching Indicators </a:t>
            </a:r>
            <a:endParaRPr lang="en-US" dirty="0"/>
          </a:p>
        </p:txBody>
      </p:sp>
      <p:sp>
        <p:nvSpPr>
          <p:cNvPr id="13" name="Title 12"/>
          <p:cNvSpPr>
            <a:spLocks noGrp="1"/>
          </p:cNvSpPr>
          <p:nvPr>
            <p:ph type="title"/>
          </p:nvPr>
        </p:nvSpPr>
        <p:spPr>
          <a:xfrm>
            <a:off x="457200" y="2052960"/>
            <a:ext cx="6324600" cy="182880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7007D79-38D6-425E-B30C-E2F46AA5169B}" type="datetimeFigureOut">
              <a:rPr lang="en-US" smtClean="0"/>
              <a:pPr/>
              <a:t>16-12-20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960366-3E2F-4B3D-8BC0-77A0F4F275E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152400" y="147319"/>
            <a:ext cx="67056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47319"/>
            <a:ext cx="1956046"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162800" y="274638"/>
            <a:ext cx="1676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7007D79-38D6-425E-B30C-E2F46AA5169B}" type="datetimeFigureOut">
              <a:rPr lang="en-US" smtClean="0"/>
              <a:pPr/>
              <a:t>16-12-20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9F960366-3E2F-4B3D-8BC0-77A0F4F275E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7007D79-38D6-425E-B30C-E2F46AA5169B}" type="datetimeFigureOut">
              <a:rPr lang="en-US" smtClean="0"/>
              <a:pPr/>
              <a:t>16-12-20</a:t>
            </a:fld>
            <a:endParaRPr lang="en-US"/>
          </a:p>
        </p:txBody>
      </p:sp>
      <p:sp>
        <p:nvSpPr>
          <p:cNvPr id="5" name="Footer Placeholder 4"/>
          <p:cNvSpPr>
            <a:spLocks noGrp="1"/>
          </p:cNvSpPr>
          <p:nvPr>
            <p:ph type="ftr" sz="quarter" idx="11"/>
          </p:nvPr>
        </p:nvSpPr>
        <p:spPr/>
        <p:txBody>
          <a:bodyPr/>
          <a:lstStyle/>
          <a:p>
            <a:r>
              <a:rPr lang="en-CA" smtClean="0"/>
              <a:t>Institutional and Provincial Teaching Indicators </a:t>
            </a:r>
            <a:endParaRPr lang="en-US" dirty="0"/>
          </a:p>
        </p:txBody>
      </p:sp>
      <p:sp>
        <p:nvSpPr>
          <p:cNvPr id="6" name="Slide Number Placeholder 5"/>
          <p:cNvSpPr>
            <a:spLocks noGrp="1"/>
          </p:cNvSpPr>
          <p:nvPr>
            <p:ph type="sldNum" sz="quarter" idx="12"/>
          </p:nvPr>
        </p:nvSpPr>
        <p:spPr/>
        <p:txBody>
          <a:bodyPr/>
          <a:lstStyle/>
          <a:p>
            <a:fld id="{9F960366-3E2F-4B3D-8BC0-77A0F4F275E1}" type="slidenum">
              <a:rPr lang="en-US" smtClean="0"/>
              <a:pPr/>
              <a:t>‹#›</a:t>
            </a:fld>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 name="Date Placeholder 8"/>
          <p:cNvSpPr>
            <a:spLocks noGrp="1"/>
          </p:cNvSpPr>
          <p:nvPr>
            <p:ph type="dt" sz="half" idx="10"/>
          </p:nvPr>
        </p:nvSpPr>
        <p:spPr/>
        <p:txBody>
          <a:bodyPr/>
          <a:lstStyle>
            <a:lvl1pPr>
              <a:defRPr>
                <a:solidFill>
                  <a:srgbClr val="FFFFFF"/>
                </a:solidFill>
              </a:defRPr>
            </a:lvl1pPr>
          </a:lstStyle>
          <a:p>
            <a:fld id="{D7007D79-38D6-425E-B30C-E2F46AA5169B}" type="datetimeFigureOut">
              <a:rPr lang="en-US" smtClean="0"/>
              <a:pPr/>
              <a:t>16-12-20</a:t>
            </a:fld>
            <a:endParaRPr lang="en-US"/>
          </a:p>
        </p:txBody>
      </p:sp>
      <p:sp>
        <p:nvSpPr>
          <p:cNvPr id="10" name="Slide Number Placeholder 9"/>
          <p:cNvSpPr>
            <a:spLocks noGrp="1"/>
          </p:cNvSpPr>
          <p:nvPr>
            <p:ph type="sldNum" sz="quarter" idx="11"/>
          </p:nvPr>
        </p:nvSpPr>
        <p:spPr/>
        <p:txBody>
          <a:bodyPr/>
          <a:lstStyle>
            <a:lvl1pPr>
              <a:defRPr>
                <a:solidFill>
                  <a:schemeClr val="bg2"/>
                </a:solidFill>
              </a:defRPr>
            </a:lvl1pPr>
          </a:lstStyle>
          <a:p>
            <a:fld id="{9F960366-3E2F-4B3D-8BC0-77A0F4F275E1}" type="slidenum">
              <a:rPr lang="en-US" smtClean="0"/>
              <a:pPr/>
              <a:t>‹#›</a:t>
            </a:fld>
            <a:endParaRPr lang="en-US"/>
          </a:p>
        </p:txBody>
      </p:sp>
      <p:sp>
        <p:nvSpPr>
          <p:cNvPr id="11" name="Footer Placeholder 10"/>
          <p:cNvSpPr>
            <a:spLocks noGrp="1"/>
          </p:cNvSpPr>
          <p:nvPr>
            <p:ph type="ftr" sz="quarter" idx="12"/>
          </p:nvPr>
        </p:nvSpPr>
        <p:spPr/>
        <p:txBody>
          <a:bodyPr/>
          <a:lstStyle>
            <a:lvl1pPr>
              <a:defRPr>
                <a:solidFill>
                  <a:srgbClr val="FFFFFF"/>
                </a:solidFill>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7007D79-38D6-425E-B30C-E2F46AA5169B}" type="datetimeFigureOut">
              <a:rPr lang="en-US" smtClean="0"/>
              <a:pPr/>
              <a:t>16-12-20</a:t>
            </a:fld>
            <a:endParaRPr lang="en-US"/>
          </a:p>
        </p:txBody>
      </p:sp>
      <p:sp>
        <p:nvSpPr>
          <p:cNvPr id="6" name="Footer Placeholder 5"/>
          <p:cNvSpPr>
            <a:spLocks noGrp="1"/>
          </p:cNvSpPr>
          <p:nvPr>
            <p:ph type="ftr" sz="quarter" idx="11"/>
          </p:nvPr>
        </p:nvSpPr>
        <p:spPr/>
        <p:txBody>
          <a:bodyPr/>
          <a:lstStyle/>
          <a:p>
            <a:r>
              <a:rPr lang="en-CA" smtClean="0"/>
              <a:t>Institutional and Provincial Teaching Indicators </a:t>
            </a:r>
            <a:endParaRPr lang="en-US" dirty="0"/>
          </a:p>
        </p:txBody>
      </p:sp>
      <p:sp>
        <p:nvSpPr>
          <p:cNvPr id="7" name="Slide Number Placeholder 6"/>
          <p:cNvSpPr>
            <a:spLocks noGrp="1"/>
          </p:cNvSpPr>
          <p:nvPr>
            <p:ph type="sldNum" sz="quarter" idx="12"/>
          </p:nvPr>
        </p:nvSpPr>
        <p:spPr/>
        <p:txBody>
          <a:bodyPr/>
          <a:lstStyle/>
          <a:p>
            <a:fld id="{9F960366-3E2F-4B3D-8BC0-77A0F4F275E1}" type="slidenum">
              <a:rPr lang="en-US" smtClean="0"/>
              <a:pPr/>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7007D79-38D6-425E-B30C-E2F46AA5169B}" type="datetimeFigureOut">
              <a:rPr lang="en-US" smtClean="0"/>
              <a:pPr/>
              <a:t>16-12-20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F960366-3E2F-4B3D-8BC0-77A0F4F275E1}" type="slidenum">
              <a:rPr lang="en-US" smtClean="0"/>
              <a:pPr/>
              <a:t>‹#›</a:t>
            </a:fld>
            <a:endParaRPr lang="en-US"/>
          </a:p>
        </p:txBody>
      </p:sp>
      <p:sp>
        <p:nvSpPr>
          <p:cNvPr id="10" name="Title 9"/>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D7007D79-38D6-425E-B30C-E2F46AA5169B}" type="datetimeFigureOut">
              <a:rPr lang="en-US" smtClean="0"/>
              <a:pPr/>
              <a:t>16-12-20</a:t>
            </a:fld>
            <a:endParaRPr lang="en-US"/>
          </a:p>
        </p:txBody>
      </p:sp>
      <p:sp>
        <p:nvSpPr>
          <p:cNvPr id="4" name="Footer Placeholder 3"/>
          <p:cNvSpPr>
            <a:spLocks noGrp="1"/>
          </p:cNvSpPr>
          <p:nvPr>
            <p:ph type="ftr" sz="quarter" idx="11"/>
          </p:nvPr>
        </p:nvSpPr>
        <p:spPr/>
        <p:txBody>
          <a:bodyPr/>
          <a:lstStyle/>
          <a:p>
            <a:r>
              <a:rPr lang="en-CA" smtClean="0"/>
              <a:t>Institutional and Provincial Teaching Indicators </a:t>
            </a:r>
            <a:endParaRPr lang="en-US" dirty="0"/>
          </a:p>
        </p:txBody>
      </p:sp>
      <p:sp>
        <p:nvSpPr>
          <p:cNvPr id="5" name="Slide Number Placeholder 4"/>
          <p:cNvSpPr>
            <a:spLocks noGrp="1"/>
          </p:cNvSpPr>
          <p:nvPr>
            <p:ph type="sldNum" sz="quarter" idx="12"/>
          </p:nvPr>
        </p:nvSpPr>
        <p:spPr/>
        <p:txBody>
          <a:bodyPr/>
          <a:lstStyle/>
          <a:p>
            <a:fld id="{9F960366-3E2F-4B3D-8BC0-77A0F4F275E1}" type="slidenum">
              <a:rPr lang="en-US" smtClean="0"/>
              <a:pPr/>
              <a:t>‹#›</a:t>
            </a:fld>
            <a:endParaRPr lang="en-US"/>
          </a:p>
        </p:txBody>
      </p:sp>
      <p:sp>
        <p:nvSpPr>
          <p:cNvPr id="6" name="Title 5"/>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D7007D79-38D6-425E-B30C-E2F46AA5169B}" type="datetimeFigureOut">
              <a:rPr lang="en-US" smtClean="0"/>
              <a:pPr/>
              <a:t>16-12-20</a:t>
            </a:fld>
            <a:endParaRPr lang="en-US"/>
          </a:p>
        </p:txBody>
      </p:sp>
      <p:sp>
        <p:nvSpPr>
          <p:cNvPr id="3" name="Footer Placeholder 2"/>
          <p:cNvSpPr>
            <a:spLocks noGrp="1"/>
          </p:cNvSpPr>
          <p:nvPr>
            <p:ph type="ftr" sz="quarter" idx="11"/>
          </p:nvPr>
        </p:nvSpPr>
        <p:spPr/>
        <p:txBody>
          <a:bodyPr/>
          <a:lstStyle/>
          <a:p>
            <a:endParaRPr kumimoji="0" lang="en-US"/>
          </a:p>
        </p:txBody>
      </p:sp>
      <p:sp>
        <p:nvSpPr>
          <p:cNvPr id="4" name="Slide Number Placeholder 3"/>
          <p:cNvSpPr>
            <a:spLocks noGrp="1"/>
          </p:cNvSpPr>
          <p:nvPr>
            <p:ph type="sldNum" sz="quarter" idx="12"/>
          </p:nvPr>
        </p:nvSpPr>
        <p:spPr/>
        <p:txBody>
          <a:bodyPr/>
          <a:lstStyle/>
          <a:p>
            <a:fld id="{9F960366-3E2F-4B3D-8BC0-77A0F4F275E1}" type="slidenum">
              <a:rPr lang="en-US" smtClean="0"/>
              <a:pPr/>
              <a:t>‹#›</a:t>
            </a:fld>
            <a:endParaRPr lang="en-US"/>
          </a:p>
        </p:txBody>
      </p:sp>
      <p:sp>
        <p:nvSpPr>
          <p:cNvPr id="6" name="Footer Placeholder 4"/>
          <p:cNvSpPr txBox="1">
            <a:spLocks/>
          </p:cNvSpPr>
          <p:nvPr userDrawn="1"/>
        </p:nvSpPr>
        <p:spPr>
          <a:xfrm>
            <a:off x="3124200" y="6553200"/>
            <a:ext cx="31242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CA" smtClean="0"/>
              <a:t>Institutional and Provincial Teaching Indicators </a:t>
            </a:r>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50876"/>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7007D79-38D6-425E-B30C-E2F46AA5169B}" type="datetimeFigureOut">
              <a:rPr lang="en-US" smtClean="0"/>
              <a:pPr/>
              <a:t>16-12-20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9F960366-3E2F-4B3D-8BC0-77A0F4F275E1}" type="slidenum">
              <a:rPr lang="en-US" smtClean="0"/>
              <a:pPr/>
              <a:t>‹#›</a:t>
            </a:fld>
            <a:endParaRPr lang="en-US"/>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en-US" smtClean="0"/>
              <a:t>Click to edit Master title style</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7010400" y="150876"/>
            <a:ext cx="19812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7007D79-38D6-425E-B30C-E2F46AA5169B}" type="datetimeFigureOut">
              <a:rPr lang="en-US" smtClean="0"/>
              <a:pPr/>
              <a:t>16-12-20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960366-3E2F-4B3D-8BC0-77A0F4F275E1}" type="slidenum">
              <a:rPr lang="en-US" smtClean="0"/>
              <a:pPr/>
              <a:t>‹#›</a:t>
            </a:fld>
            <a:endParaRPr lang="en-US"/>
          </a:p>
        </p:txBody>
      </p:sp>
      <p:sp>
        <p:nvSpPr>
          <p:cNvPr id="10" name="Title 9"/>
          <p:cNvSpPr>
            <a:spLocks noGrp="1"/>
          </p:cNvSpPr>
          <p:nvPr>
            <p:ph type="title"/>
          </p:nvPr>
        </p:nvSpPr>
        <p:spPr>
          <a:xfrm>
            <a:off x="7162800" y="460248"/>
            <a:ext cx="1676400" cy="1673352"/>
          </a:xfrm>
        </p:spPr>
        <p:txBody>
          <a:bodyPr anchor="b"/>
          <a:lstStyle>
            <a:lvl1pPr algn="l">
              <a:defRPr sz="2000" spc="150" baseline="0">
                <a:solidFill>
                  <a:schemeClr val="tx2"/>
                </a:solidFill>
              </a:defRPr>
            </a:lvl1pPr>
          </a:lstStyle>
          <a:p>
            <a:r>
              <a:rPr lang="en-US" smtClean="0"/>
              <a:t>Click to edit Master 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fld id="{D7007D79-38D6-425E-B30C-E2F46AA5169B}" type="datetimeFigureOut">
              <a:rPr lang="en-US" smtClean="0"/>
              <a:pPr/>
              <a:t>16-12-20</a:t>
            </a:fld>
            <a:endParaRPr lang="en-US"/>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r>
              <a:rPr lang="en-CA" smtClean="0"/>
              <a:t>Institutional and Provincial Teaching Indicators </a:t>
            </a:r>
            <a:endParaRPr lang="en-US" dirty="0"/>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fld id="{9F960366-3E2F-4B3D-8BC0-77A0F4F275E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5" Type="http://schemas.openxmlformats.org/officeDocument/2006/relationships/image" Target="../media/image4.png"/><Relationship Id="rId6" Type="http://schemas.openxmlformats.org/officeDocument/2006/relationships/image" Target="../media/image5.png"/><Relationship Id="rId7" Type="http://schemas.openxmlformats.org/officeDocument/2006/relationships/image" Target="../media/image6.png"/><Relationship Id="rId8" Type="http://schemas.openxmlformats.org/officeDocument/2006/relationships/image" Target="../media/image7.png"/><Relationship Id="rId9" Type="http://schemas.openxmlformats.org/officeDocument/2006/relationships/image" Target="../media/image8.png"/><Relationship Id="rId10" Type="http://schemas.openxmlformats.org/officeDocument/2006/relationships/image" Target="../media/image9.png"/><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4.xml"/><Relationship Id="rId4" Type="http://schemas.openxmlformats.org/officeDocument/2006/relationships/diagramLayout" Target="../diagrams/layout4.xml"/><Relationship Id="rId5" Type="http://schemas.openxmlformats.org/officeDocument/2006/relationships/diagramQuickStyle" Target="../diagrams/quickStyle4.xml"/><Relationship Id="rId6" Type="http://schemas.openxmlformats.org/officeDocument/2006/relationships/diagramColors" Target="../diagrams/colors4.xml"/><Relationship Id="rId7" Type="http://schemas.microsoft.com/office/2007/relationships/diagramDrawing" Target="../diagrams/drawing4.xml"/><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5.xml"/><Relationship Id="rId4" Type="http://schemas.openxmlformats.org/officeDocument/2006/relationships/diagramLayout" Target="../diagrams/layout5.xml"/><Relationship Id="rId5" Type="http://schemas.openxmlformats.org/officeDocument/2006/relationships/diagramQuickStyle" Target="../diagrams/quickStyle5.xml"/><Relationship Id="rId6" Type="http://schemas.openxmlformats.org/officeDocument/2006/relationships/diagramColors" Target="../diagrams/colors5.xml"/><Relationship Id="rId7" Type="http://schemas.microsoft.com/office/2007/relationships/diagramDrawing" Target="../diagrams/drawing5.xml"/><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14.xml.rels><?xml version="1.0" encoding="UTF-8" standalone="yes"?>
<Relationships xmlns="http://schemas.openxmlformats.org/package/2006/relationships"><Relationship Id="rId3" Type="http://schemas.openxmlformats.org/officeDocument/2006/relationships/image" Target="../media/image11.jpeg"/><Relationship Id="rId4" Type="http://schemas.openxmlformats.org/officeDocument/2006/relationships/image" Target="../media/image12.jpeg"/><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4" Type="http://schemas.openxmlformats.org/officeDocument/2006/relationships/image" Target="../media/image4.png"/><Relationship Id="rId5" Type="http://schemas.openxmlformats.org/officeDocument/2006/relationships/image" Target="../media/image5.png"/><Relationship Id="rId6" Type="http://schemas.openxmlformats.org/officeDocument/2006/relationships/image" Target="../media/image6.png"/><Relationship Id="rId7" Type="http://schemas.openxmlformats.org/officeDocument/2006/relationships/image" Target="../media/image7.png"/><Relationship Id="rId8" Type="http://schemas.openxmlformats.org/officeDocument/2006/relationships/image" Target="../media/image8.png"/><Relationship Id="rId9" Type="http://schemas.openxmlformats.org/officeDocument/2006/relationships/image" Target="../media/image9.png"/><Relationship Id="rId1" Type="http://schemas.openxmlformats.org/officeDocument/2006/relationships/slideLayout" Target="../slideLayouts/slideLayout1.xml"/><Relationship Id="rId2"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1" Type="http://schemas.openxmlformats.org/officeDocument/2006/relationships/diagramColors" Target="../diagrams/colors2.xml"/><Relationship Id="rId12" Type="http://schemas.microsoft.com/office/2007/relationships/diagramDrawing" Target="../diagrams/drawing2.xml"/><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diagramData" Target="../diagrams/data1.xml"/><Relationship Id="rId4" Type="http://schemas.openxmlformats.org/officeDocument/2006/relationships/diagramLayout" Target="../diagrams/layout1.xml"/><Relationship Id="rId5" Type="http://schemas.openxmlformats.org/officeDocument/2006/relationships/diagramQuickStyle" Target="../diagrams/quickStyle1.xml"/><Relationship Id="rId6" Type="http://schemas.openxmlformats.org/officeDocument/2006/relationships/diagramColors" Target="../diagrams/colors1.xml"/><Relationship Id="rId7" Type="http://schemas.microsoft.com/office/2007/relationships/diagramDrawing" Target="../diagrams/drawing1.xml"/><Relationship Id="rId8" Type="http://schemas.openxmlformats.org/officeDocument/2006/relationships/diagramData" Target="../diagrams/data2.xml"/><Relationship Id="rId9" Type="http://schemas.openxmlformats.org/officeDocument/2006/relationships/diagramLayout" Target="../diagrams/layout2.xml"/><Relationship Id="rId10"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4" Type="http://schemas.openxmlformats.org/officeDocument/2006/relationships/diagramQuickStyle" Target="../diagrams/quickStyle3.xml"/><Relationship Id="rId5" Type="http://schemas.openxmlformats.org/officeDocument/2006/relationships/diagramColors" Target="../diagrams/colors3.xml"/><Relationship Id="rId6" Type="http://schemas.microsoft.com/office/2007/relationships/diagramDrawing" Target="../diagrams/drawing3.xml"/><Relationship Id="rId1" Type="http://schemas.openxmlformats.org/officeDocument/2006/relationships/slideLayout" Target="../slideLayouts/slideLayout2.xml"/><Relationship Id="rId2" Type="http://schemas.openxmlformats.org/officeDocument/2006/relationships/diagramData" Target="../diagrams/data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0.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724400" y="3835740"/>
            <a:ext cx="1981200" cy="1828800"/>
          </a:xfrm>
        </p:spPr>
        <p:txBody>
          <a:bodyPr/>
          <a:lstStyle/>
          <a:p>
            <a:r>
              <a:rPr lang="en-US" dirty="0" smtClean="0"/>
              <a:t>Discussion</a:t>
            </a:r>
            <a:endParaRPr lang="en-US" dirty="0"/>
          </a:p>
        </p:txBody>
      </p:sp>
      <p:sp>
        <p:nvSpPr>
          <p:cNvPr id="2" name="Title 1"/>
          <p:cNvSpPr>
            <a:spLocks noGrp="1"/>
          </p:cNvSpPr>
          <p:nvPr>
            <p:ph type="title"/>
          </p:nvPr>
        </p:nvSpPr>
        <p:spPr/>
        <p:txBody>
          <a:bodyPr>
            <a:noAutofit/>
          </a:bodyPr>
          <a:lstStyle/>
          <a:p>
            <a:r>
              <a:rPr lang="en-CA" sz="3600" dirty="0" smtClean="0"/>
              <a:t>Institutional </a:t>
            </a:r>
            <a:r>
              <a:rPr lang="en-CA" sz="3600" dirty="0"/>
              <a:t>and Provincial Teaching Indicators </a:t>
            </a:r>
            <a:endParaRPr lang="en-US" sz="3600" dirty="0"/>
          </a:p>
        </p:txBody>
      </p:sp>
      <p:grpSp>
        <p:nvGrpSpPr>
          <p:cNvPr id="7" name="Group 6"/>
          <p:cNvGrpSpPr>
            <a:grpSpLocks/>
          </p:cNvGrpSpPr>
          <p:nvPr/>
        </p:nvGrpSpPr>
        <p:grpSpPr>
          <a:xfrm>
            <a:off x="7449691" y="2291213"/>
            <a:ext cx="986167" cy="575583"/>
            <a:chOff x="-241055" y="533400"/>
            <a:chExt cx="3116398" cy="1484224"/>
          </a:xfrm>
        </p:grpSpPr>
        <p:pic>
          <p:nvPicPr>
            <p:cNvPr id="1031" name="Picture 7"/>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6350" y="533400"/>
              <a:ext cx="2571750" cy="809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241055" y="1343025"/>
              <a:ext cx="3116398" cy="674599"/>
            </a:xfrm>
            <a:prstGeom prst="rect">
              <a:avLst/>
            </a:prstGeom>
            <a:noFill/>
          </p:spPr>
          <p:txBody>
            <a:bodyPr wrap="none" rtlCol="0">
              <a:spAutoFit/>
            </a:bodyPr>
            <a:lstStyle/>
            <a:p>
              <a:pPr algn="ctr"/>
              <a:r>
                <a:rPr lang="en-US" sz="1100" dirty="0" smtClean="0"/>
                <a:t>Sandy Hughes</a:t>
              </a:r>
              <a:endParaRPr lang="en-US" sz="1100" dirty="0"/>
            </a:p>
          </p:txBody>
        </p:sp>
      </p:grpSp>
      <p:grpSp>
        <p:nvGrpSpPr>
          <p:cNvPr id="8" name="Group 7"/>
          <p:cNvGrpSpPr>
            <a:grpSpLocks noChangeAspect="1"/>
          </p:cNvGrpSpPr>
          <p:nvPr/>
        </p:nvGrpSpPr>
        <p:grpSpPr>
          <a:xfrm>
            <a:off x="7577014" y="3021492"/>
            <a:ext cx="731520" cy="797097"/>
            <a:chOff x="4846536" y="533400"/>
            <a:chExt cx="1362075" cy="1490542"/>
          </a:xfrm>
        </p:grpSpPr>
        <p:pic>
          <p:nvPicPr>
            <p:cNvPr id="1033" name="Picture 9"/>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846536" y="533400"/>
              <a:ext cx="1362075" cy="1057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p:cNvSpPr txBox="1"/>
            <p:nvPr/>
          </p:nvSpPr>
          <p:spPr>
            <a:xfrm>
              <a:off x="4896662" y="1534741"/>
              <a:ext cx="1269122" cy="489201"/>
            </a:xfrm>
            <a:prstGeom prst="rect">
              <a:avLst/>
            </a:prstGeom>
            <a:noFill/>
          </p:spPr>
          <p:txBody>
            <a:bodyPr wrap="none" rtlCol="0">
              <a:spAutoFit/>
            </a:bodyPr>
            <a:lstStyle/>
            <a:p>
              <a:pPr algn="ctr"/>
              <a:r>
                <a:rPr lang="en-US" sz="1100" dirty="0" smtClean="0"/>
                <a:t>Lori Goff</a:t>
              </a:r>
              <a:endParaRPr lang="en-US" sz="1100" dirty="0"/>
            </a:p>
          </p:txBody>
        </p:sp>
      </p:grpSp>
      <p:grpSp>
        <p:nvGrpSpPr>
          <p:cNvPr id="9" name="Group 8"/>
          <p:cNvGrpSpPr>
            <a:grpSpLocks noChangeAspect="1"/>
          </p:cNvGrpSpPr>
          <p:nvPr/>
        </p:nvGrpSpPr>
        <p:grpSpPr>
          <a:xfrm>
            <a:off x="7212896" y="5273864"/>
            <a:ext cx="1459756" cy="591242"/>
            <a:chOff x="26350" y="1962411"/>
            <a:chExt cx="2914650" cy="1600942"/>
          </a:xfrm>
        </p:grpSpPr>
        <p:pic>
          <p:nvPicPr>
            <p:cNvPr id="1029" name="Picture 5"/>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6350" y="1962411"/>
              <a:ext cx="2914650"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p:cNvSpPr txBox="1"/>
            <p:nvPr/>
          </p:nvSpPr>
          <p:spPr>
            <a:xfrm>
              <a:off x="622206" y="2854976"/>
              <a:ext cx="1722936" cy="708377"/>
            </a:xfrm>
            <a:prstGeom prst="rect">
              <a:avLst/>
            </a:prstGeom>
            <a:noFill/>
          </p:spPr>
          <p:txBody>
            <a:bodyPr wrap="none" rtlCol="0">
              <a:spAutoFit/>
            </a:bodyPr>
            <a:lstStyle/>
            <a:p>
              <a:pPr algn="ctr"/>
              <a:r>
                <a:rPr lang="en-US" sz="1100" dirty="0" smtClean="0"/>
                <a:t>Deb Dawson</a:t>
              </a:r>
              <a:endParaRPr lang="en-US" sz="1100" dirty="0"/>
            </a:p>
          </p:txBody>
        </p:sp>
      </p:grpSp>
      <p:grpSp>
        <p:nvGrpSpPr>
          <p:cNvPr id="11" name="Group 10"/>
          <p:cNvGrpSpPr>
            <a:grpSpLocks noChangeAspect="1"/>
          </p:cNvGrpSpPr>
          <p:nvPr/>
        </p:nvGrpSpPr>
        <p:grpSpPr>
          <a:xfrm>
            <a:off x="7524322" y="4603192"/>
            <a:ext cx="836904" cy="515976"/>
            <a:chOff x="33471" y="2962275"/>
            <a:chExt cx="1781175" cy="939518"/>
          </a:xfrm>
        </p:grpSpPr>
        <p:pic>
          <p:nvPicPr>
            <p:cNvPr id="1032" name="Picture 8"/>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3471" y="2962275"/>
              <a:ext cx="1781175" cy="466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TextBox 9"/>
            <p:cNvSpPr txBox="1"/>
            <p:nvPr/>
          </p:nvSpPr>
          <p:spPr>
            <a:xfrm>
              <a:off x="87664" y="3425439"/>
              <a:ext cx="1726982" cy="476354"/>
            </a:xfrm>
            <a:prstGeom prst="rect">
              <a:avLst/>
            </a:prstGeom>
            <a:noFill/>
          </p:spPr>
          <p:txBody>
            <a:bodyPr wrap="none" rtlCol="0">
              <a:spAutoFit/>
            </a:bodyPr>
            <a:lstStyle/>
            <a:p>
              <a:pPr algn="ctr"/>
              <a:r>
                <a:rPr lang="en-US" sz="1100" dirty="0" smtClean="0"/>
                <a:t>Donna Ellis</a:t>
              </a:r>
              <a:endParaRPr lang="en-US" sz="1100" dirty="0"/>
            </a:p>
          </p:txBody>
        </p:sp>
      </p:grpSp>
      <p:grpSp>
        <p:nvGrpSpPr>
          <p:cNvPr id="13" name="Group 12"/>
          <p:cNvGrpSpPr>
            <a:grpSpLocks noChangeAspect="1"/>
          </p:cNvGrpSpPr>
          <p:nvPr/>
        </p:nvGrpSpPr>
        <p:grpSpPr>
          <a:xfrm>
            <a:off x="7162800" y="6019800"/>
            <a:ext cx="1559948" cy="709892"/>
            <a:chOff x="26350" y="1893332"/>
            <a:chExt cx="3200400" cy="1365115"/>
          </a:xfrm>
        </p:grpSpPr>
        <p:pic>
          <p:nvPicPr>
            <p:cNvPr id="1026" name="Picture 2"/>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26350" y="1893332"/>
              <a:ext cx="3200400"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 name="TextBox 11"/>
            <p:cNvSpPr txBox="1"/>
            <p:nvPr/>
          </p:nvSpPr>
          <p:spPr>
            <a:xfrm>
              <a:off x="652316" y="2755374"/>
              <a:ext cx="1900221" cy="503073"/>
            </a:xfrm>
            <a:prstGeom prst="rect">
              <a:avLst/>
            </a:prstGeom>
            <a:noFill/>
          </p:spPr>
          <p:txBody>
            <a:bodyPr wrap="square" rtlCol="0">
              <a:spAutoFit/>
            </a:bodyPr>
            <a:lstStyle/>
            <a:p>
              <a:pPr algn="ctr"/>
              <a:r>
                <a:rPr lang="en-US" sz="1100" dirty="0" smtClean="0"/>
                <a:t>Erika </a:t>
              </a:r>
              <a:r>
                <a:rPr lang="en-US" sz="1100" dirty="0" err="1" smtClean="0"/>
                <a:t>Kustra</a:t>
              </a:r>
              <a:endParaRPr lang="en-US" sz="1100" dirty="0"/>
            </a:p>
          </p:txBody>
        </p:sp>
      </p:grpSp>
      <p:grpSp>
        <p:nvGrpSpPr>
          <p:cNvPr id="15" name="Group 14"/>
          <p:cNvGrpSpPr>
            <a:grpSpLocks noChangeAspect="1"/>
          </p:cNvGrpSpPr>
          <p:nvPr/>
        </p:nvGrpSpPr>
        <p:grpSpPr>
          <a:xfrm>
            <a:off x="7537009" y="214010"/>
            <a:ext cx="811530" cy="750927"/>
            <a:chOff x="2740770" y="5257800"/>
            <a:chExt cx="2028825" cy="1877318"/>
          </a:xfrm>
        </p:grpSpPr>
        <p:pic>
          <p:nvPicPr>
            <p:cNvPr id="1027" name="Picture 3"/>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2740770" y="5257800"/>
              <a:ext cx="2028825" cy="800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4" name="TextBox 13"/>
            <p:cNvSpPr txBox="1"/>
            <p:nvPr/>
          </p:nvSpPr>
          <p:spPr>
            <a:xfrm>
              <a:off x="2754910" y="6057900"/>
              <a:ext cx="2000548" cy="1077218"/>
            </a:xfrm>
            <a:prstGeom prst="rect">
              <a:avLst/>
            </a:prstGeom>
            <a:noFill/>
          </p:spPr>
          <p:txBody>
            <a:bodyPr wrap="none" rtlCol="0">
              <a:spAutoFit/>
            </a:bodyPr>
            <a:lstStyle/>
            <a:p>
              <a:pPr algn="ctr"/>
              <a:r>
                <a:rPr lang="en-US" sz="1100" dirty="0" smtClean="0"/>
                <a:t>Barry Joe /</a:t>
              </a:r>
            </a:p>
            <a:p>
              <a:pPr algn="ctr"/>
              <a:r>
                <a:rPr lang="en-US" sz="1100" dirty="0" smtClean="0"/>
                <a:t>Jill </a:t>
              </a:r>
              <a:r>
                <a:rPr lang="en-US" sz="1100" dirty="0" err="1" smtClean="0"/>
                <a:t>Grose</a:t>
              </a:r>
              <a:endParaRPr lang="en-US" sz="1100" dirty="0"/>
            </a:p>
          </p:txBody>
        </p:sp>
      </p:grpSp>
      <p:grpSp>
        <p:nvGrpSpPr>
          <p:cNvPr id="17" name="Group 16"/>
          <p:cNvGrpSpPr>
            <a:grpSpLocks noChangeAspect="1"/>
          </p:cNvGrpSpPr>
          <p:nvPr/>
        </p:nvGrpSpPr>
        <p:grpSpPr>
          <a:xfrm>
            <a:off x="7292548" y="3973285"/>
            <a:ext cx="1300452" cy="475211"/>
            <a:chOff x="6400800" y="6000750"/>
            <a:chExt cx="1971675" cy="720489"/>
          </a:xfrm>
        </p:grpSpPr>
        <p:pic>
          <p:nvPicPr>
            <p:cNvPr id="1028" name="Picture 4"/>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6400800" y="6000750"/>
              <a:ext cx="1971675" cy="323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 name="TextBox 15"/>
            <p:cNvSpPr txBox="1"/>
            <p:nvPr/>
          </p:nvSpPr>
          <p:spPr>
            <a:xfrm>
              <a:off x="6753278" y="6324600"/>
              <a:ext cx="1266719" cy="396639"/>
            </a:xfrm>
            <a:prstGeom prst="rect">
              <a:avLst/>
            </a:prstGeom>
            <a:noFill/>
          </p:spPr>
          <p:txBody>
            <a:bodyPr wrap="none" rtlCol="0">
              <a:spAutoFit/>
            </a:bodyPr>
            <a:lstStyle/>
            <a:p>
              <a:pPr algn="ctr"/>
              <a:r>
                <a:rPr lang="en-US" sz="1100" dirty="0" smtClean="0"/>
                <a:t>Paola </a:t>
              </a:r>
              <a:r>
                <a:rPr lang="en-US" sz="1100" dirty="0" err="1" smtClean="0"/>
                <a:t>Borin</a:t>
              </a:r>
              <a:endParaRPr lang="en-US" sz="1100" dirty="0"/>
            </a:p>
          </p:txBody>
        </p:sp>
      </p:grpSp>
      <p:grpSp>
        <p:nvGrpSpPr>
          <p:cNvPr id="19" name="Group 18"/>
          <p:cNvGrpSpPr>
            <a:grpSpLocks noChangeAspect="1"/>
          </p:cNvGrpSpPr>
          <p:nvPr/>
        </p:nvGrpSpPr>
        <p:grpSpPr>
          <a:xfrm>
            <a:off x="7254124" y="1119633"/>
            <a:ext cx="1377300" cy="1016884"/>
            <a:chOff x="6579051" y="4785022"/>
            <a:chExt cx="3568519" cy="2634699"/>
          </a:xfrm>
        </p:grpSpPr>
        <p:pic>
          <p:nvPicPr>
            <p:cNvPr id="1030" name="Picture 6"/>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7809886" y="4785022"/>
              <a:ext cx="1109604" cy="14985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8" name="TextBox 17"/>
            <p:cNvSpPr txBox="1"/>
            <p:nvPr/>
          </p:nvSpPr>
          <p:spPr>
            <a:xfrm>
              <a:off x="6579051" y="6303313"/>
              <a:ext cx="3568519" cy="1116408"/>
            </a:xfrm>
            <a:prstGeom prst="rect">
              <a:avLst/>
            </a:prstGeom>
            <a:noFill/>
          </p:spPr>
          <p:txBody>
            <a:bodyPr wrap="none" rtlCol="0">
              <a:spAutoFit/>
            </a:bodyPr>
            <a:lstStyle/>
            <a:p>
              <a:pPr algn="ctr"/>
              <a:r>
                <a:rPr lang="en-US" sz="1100" dirty="0" smtClean="0"/>
                <a:t>Peter Wolf/</a:t>
              </a:r>
            </a:p>
            <a:p>
              <a:pPr algn="ctr"/>
              <a:r>
                <a:rPr lang="en-US" sz="1100" dirty="0" smtClean="0"/>
                <a:t>Alexander </a:t>
              </a:r>
              <a:r>
                <a:rPr lang="en-US" sz="1100" dirty="0" err="1" smtClean="0"/>
                <a:t>Legwegoh</a:t>
              </a:r>
              <a:endParaRPr lang="en-US" sz="1100" dirty="0"/>
            </a:p>
          </p:txBody>
        </p:sp>
      </p:grpSp>
    </p:spTree>
    <p:extLst>
      <p:ext uri="{BB962C8B-B14F-4D97-AF65-F5344CB8AC3E}">
        <p14:creationId xmlns:p14="http://schemas.microsoft.com/office/powerpoint/2010/main" val="3130214995"/>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CA" dirty="0" smtClean="0"/>
              <a:t>Institutional Management of Higher Education (IMHE) has prepared a guide for higher education institutions to assist university leaders in fostering quality teaching. </a:t>
            </a:r>
          </a:p>
          <a:p>
            <a:pPr lvl="1"/>
            <a:r>
              <a:rPr lang="en-CA" i="1" dirty="0" smtClean="0"/>
              <a:t>Fostering Quality Teaching in Higher Education: Policies and Practices An IMHE Guide for Higher Education Institutions </a:t>
            </a:r>
            <a:r>
              <a:rPr lang="en-CA" dirty="0" smtClean="0"/>
              <a:t>(</a:t>
            </a:r>
            <a:r>
              <a:rPr lang="en-CA" dirty="0" err="1" smtClean="0"/>
              <a:t>Hénard</a:t>
            </a:r>
            <a:r>
              <a:rPr lang="en-CA" dirty="0" smtClean="0"/>
              <a:t> &amp; </a:t>
            </a:r>
            <a:r>
              <a:rPr lang="en-CA" dirty="0" err="1" smtClean="0"/>
              <a:t>Roseveare</a:t>
            </a:r>
            <a:r>
              <a:rPr lang="en-CA" dirty="0" smtClean="0"/>
              <a:t>, 2012)</a:t>
            </a:r>
          </a:p>
          <a:p>
            <a:r>
              <a:rPr lang="en-CA" dirty="0"/>
              <a:t>P</a:t>
            </a:r>
            <a:r>
              <a:rPr lang="en-CA" dirty="0" smtClean="0"/>
              <a:t>rovides approaches, practices and policy levers that will improve the support of quality teaching.</a:t>
            </a:r>
          </a:p>
          <a:p>
            <a:r>
              <a:rPr lang="en-CA" dirty="0"/>
              <a:t>I</a:t>
            </a:r>
            <a:r>
              <a:rPr lang="en-CA" dirty="0" smtClean="0"/>
              <a:t>ncludes a questionnaire for self-assessment and tool for reflective discussion.</a:t>
            </a:r>
          </a:p>
          <a:p>
            <a:r>
              <a:rPr lang="en-CA" dirty="0"/>
              <a:t>S</a:t>
            </a:r>
            <a:r>
              <a:rPr lang="en-CA" dirty="0" smtClean="0"/>
              <a:t>elf-assessment and reflection questions are organized within seven policy levers.</a:t>
            </a:r>
            <a:endParaRPr lang="en-CA" dirty="0"/>
          </a:p>
          <a:p>
            <a:pPr marL="45720" indent="0">
              <a:buNone/>
            </a:pPr>
            <a:r>
              <a:rPr lang="en-CA" dirty="0" smtClean="0"/>
              <a:t>	</a:t>
            </a:r>
            <a:endParaRPr lang="en-CA" dirty="0"/>
          </a:p>
        </p:txBody>
      </p:sp>
      <p:sp>
        <p:nvSpPr>
          <p:cNvPr id="3" name="Title 2"/>
          <p:cNvSpPr>
            <a:spLocks noGrp="1"/>
          </p:cNvSpPr>
          <p:nvPr>
            <p:ph type="title"/>
          </p:nvPr>
        </p:nvSpPr>
        <p:spPr/>
        <p:txBody>
          <a:bodyPr/>
          <a:lstStyle/>
          <a:p>
            <a:r>
              <a:rPr lang="en-CA" dirty="0" smtClean="0"/>
              <a:t>A Tool for Assessing </a:t>
            </a:r>
            <a:br>
              <a:rPr lang="en-CA" dirty="0" smtClean="0"/>
            </a:br>
            <a:r>
              <a:rPr lang="en-CA" dirty="0" smtClean="0"/>
              <a:t>Quality Teaching</a:t>
            </a:r>
            <a:endParaRPr lang="en-CA" dirty="0"/>
          </a:p>
        </p:txBody>
      </p:sp>
    </p:spTree>
    <p:extLst>
      <p:ext uri="{BB962C8B-B14F-4D97-AF65-F5344CB8AC3E}">
        <p14:creationId xmlns:p14="http://schemas.microsoft.com/office/powerpoint/2010/main" val="2896148685"/>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CA" dirty="0" smtClean="0"/>
              <a:t>Policy Levers  </a:t>
            </a:r>
          </a:p>
          <a:p>
            <a:pPr marL="777240" lvl="1" indent="-457200">
              <a:buFont typeface="+mj-lt"/>
              <a:buAutoNum type="arabicPeriod"/>
            </a:pPr>
            <a:r>
              <a:rPr lang="en-CA" sz="2000" dirty="0" smtClean="0"/>
              <a:t>Raising Awareness of Quality Teaching</a:t>
            </a:r>
          </a:p>
          <a:p>
            <a:pPr marL="777240" lvl="1" indent="-457200">
              <a:buFont typeface="+mj-lt"/>
              <a:buAutoNum type="arabicPeriod"/>
            </a:pPr>
            <a:r>
              <a:rPr lang="en-CA" sz="2000" dirty="0" smtClean="0"/>
              <a:t>Developing Excellent Teachers</a:t>
            </a:r>
          </a:p>
          <a:p>
            <a:pPr marL="777240" lvl="1" indent="-457200">
              <a:buFont typeface="+mj-lt"/>
              <a:buAutoNum type="arabicPeriod"/>
            </a:pPr>
            <a:r>
              <a:rPr lang="en-CA" sz="2000" dirty="0" smtClean="0"/>
              <a:t>Engaging Students</a:t>
            </a:r>
          </a:p>
          <a:p>
            <a:pPr marL="777240" lvl="1" indent="-457200">
              <a:buFont typeface="+mj-lt"/>
              <a:buAutoNum type="arabicPeriod"/>
            </a:pPr>
            <a:r>
              <a:rPr lang="en-CA" sz="2000" dirty="0" smtClean="0"/>
              <a:t>Building Organization for Change and Teaching Leadership</a:t>
            </a:r>
          </a:p>
          <a:p>
            <a:pPr marL="777240" lvl="1" indent="-457200">
              <a:buFont typeface="+mj-lt"/>
              <a:buAutoNum type="arabicPeriod"/>
            </a:pPr>
            <a:r>
              <a:rPr lang="en-CA" sz="2000" dirty="0" smtClean="0"/>
              <a:t>Aligning Institutional Policies to Foster Quality Teaching</a:t>
            </a:r>
          </a:p>
          <a:p>
            <a:pPr marL="777240" lvl="1" indent="-457200">
              <a:buFont typeface="+mj-lt"/>
              <a:buAutoNum type="arabicPeriod"/>
            </a:pPr>
            <a:r>
              <a:rPr lang="en-CA" sz="2000" dirty="0" smtClean="0"/>
              <a:t>Highlighting Innovation as a Driver for Change</a:t>
            </a:r>
          </a:p>
          <a:p>
            <a:pPr marL="777240" lvl="1" indent="-457200">
              <a:buFont typeface="+mj-lt"/>
              <a:buAutoNum type="arabicPeriod"/>
            </a:pPr>
            <a:r>
              <a:rPr lang="en-CA" sz="2000" dirty="0" smtClean="0"/>
              <a:t>Assessing Impacts</a:t>
            </a:r>
          </a:p>
          <a:p>
            <a:pPr marL="777240" lvl="1" indent="-457200">
              <a:buFont typeface="+mj-lt"/>
              <a:buAutoNum type="arabicPeriod"/>
            </a:pPr>
            <a:endParaRPr lang="en-CA" dirty="0"/>
          </a:p>
          <a:p>
            <a:r>
              <a:rPr lang="en-CA" dirty="0" smtClean="0"/>
              <a:t>Activity: Complete adapted self-assessment and reflect on the priorities and challenges at your institution.</a:t>
            </a:r>
          </a:p>
        </p:txBody>
      </p:sp>
      <p:sp>
        <p:nvSpPr>
          <p:cNvPr id="3" name="Title 2"/>
          <p:cNvSpPr>
            <a:spLocks noGrp="1"/>
          </p:cNvSpPr>
          <p:nvPr>
            <p:ph type="title"/>
          </p:nvPr>
        </p:nvSpPr>
        <p:spPr/>
        <p:txBody>
          <a:bodyPr/>
          <a:lstStyle/>
          <a:p>
            <a:r>
              <a:rPr lang="en-CA" dirty="0" smtClean="0"/>
              <a:t>Fostering</a:t>
            </a:r>
            <a:br>
              <a:rPr lang="en-CA" dirty="0" smtClean="0"/>
            </a:br>
            <a:r>
              <a:rPr lang="en-CA" dirty="0" smtClean="0"/>
              <a:t>Quality Teaching</a:t>
            </a:r>
            <a:endParaRPr lang="en-CA" dirty="0"/>
          </a:p>
        </p:txBody>
      </p:sp>
    </p:spTree>
    <p:extLst>
      <p:ext uri="{BB962C8B-B14F-4D97-AF65-F5344CB8AC3E}">
        <p14:creationId xmlns:p14="http://schemas.microsoft.com/office/powerpoint/2010/main" val="783310471"/>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normAutofit/>
          </a:bodyPr>
          <a:lstStyle/>
          <a:p>
            <a:pPr>
              <a:buNone/>
            </a:pPr>
            <a:endParaRPr lang="en-US" dirty="0" smtClean="0"/>
          </a:p>
          <a:p>
            <a:pPr>
              <a:buNone/>
            </a:pPr>
            <a:r>
              <a:rPr lang="en-US" dirty="0" smtClean="0"/>
              <a:t>The </a:t>
            </a:r>
            <a:r>
              <a:rPr lang="en-US" sz="3900" dirty="0" smtClean="0"/>
              <a:t>higher education </a:t>
            </a:r>
            <a:r>
              <a:rPr lang="en-US" dirty="0" smtClean="0"/>
              <a:t>sector is experiencing</a:t>
            </a:r>
          </a:p>
          <a:p>
            <a:pPr algn="ctr">
              <a:buNone/>
            </a:pPr>
            <a:r>
              <a:rPr lang="en-US" sz="6900" b="1" dirty="0" smtClean="0"/>
              <a:t>quality revolution</a:t>
            </a:r>
          </a:p>
          <a:p>
            <a:pPr algn="r">
              <a:buNone/>
            </a:pPr>
            <a:r>
              <a:rPr lang="en-US" dirty="0" smtClean="0"/>
              <a:t> where quality has become a </a:t>
            </a:r>
            <a:r>
              <a:rPr lang="en-US" sz="3900" dirty="0" smtClean="0"/>
              <a:t>sudden focus</a:t>
            </a:r>
            <a:endParaRPr lang="en-US" dirty="0" smtClean="0"/>
          </a:p>
          <a:p>
            <a:pPr algn="r">
              <a:buNone/>
            </a:pPr>
            <a:endParaRPr lang="en-US" dirty="0" smtClean="0"/>
          </a:p>
        </p:txBody>
      </p:sp>
      <p:sp>
        <p:nvSpPr>
          <p:cNvPr id="7169" name="Rubrik 1"/>
          <p:cNvSpPr>
            <a:spLocks noGrp="1"/>
          </p:cNvSpPr>
          <p:nvPr>
            <p:ph type="title"/>
          </p:nvPr>
        </p:nvSpPr>
        <p:spPr/>
        <p:txBody>
          <a:bodyPr/>
          <a:lstStyle/>
          <a:p>
            <a:r>
              <a:rPr lang="sv-SE" dirty="0" smtClean="0">
                <a:latin typeface="Corbel" pitchFamily="34" charset="0"/>
              </a:rPr>
              <a:t>Why </a:t>
            </a:r>
            <a:r>
              <a:rPr lang="sv-SE" dirty="0">
                <a:latin typeface="Corbel" pitchFamily="34" charset="0"/>
              </a:rPr>
              <a:t>q</a:t>
            </a:r>
            <a:r>
              <a:rPr lang="sv-SE" dirty="0" smtClean="0">
                <a:latin typeface="Corbel" pitchFamily="34" charset="0"/>
              </a:rPr>
              <a:t>uality?  Why now?</a:t>
            </a:r>
          </a:p>
        </p:txBody>
      </p:sp>
      <p:graphicFrame>
        <p:nvGraphicFramePr>
          <p:cNvPr id="6" name="Diagram 5"/>
          <p:cNvGraphicFramePr/>
          <p:nvPr/>
        </p:nvGraphicFramePr>
        <p:xfrm>
          <a:off x="266700" y="4953000"/>
          <a:ext cx="8610600" cy="660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113895987"/>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Title 1"/>
          <p:cNvSpPr>
            <a:spLocks noGrp="1"/>
          </p:cNvSpPr>
          <p:nvPr>
            <p:ph type="title"/>
          </p:nvPr>
        </p:nvSpPr>
        <p:spPr/>
        <p:txBody>
          <a:bodyPr/>
          <a:lstStyle/>
          <a:p>
            <a:r>
              <a:rPr lang="sv-SE" dirty="0" smtClean="0">
                <a:latin typeface="Corbel" pitchFamily="34" charset="0"/>
              </a:rPr>
              <a:t>Massification of Education</a:t>
            </a:r>
          </a:p>
        </p:txBody>
      </p:sp>
      <p:grpSp>
        <p:nvGrpSpPr>
          <p:cNvPr id="3" name="Group 2"/>
          <p:cNvGrpSpPr/>
          <p:nvPr/>
        </p:nvGrpSpPr>
        <p:grpSpPr>
          <a:xfrm>
            <a:off x="228600" y="1824466"/>
            <a:ext cx="8610600" cy="4576334"/>
            <a:chOff x="2202180" y="1447800"/>
            <a:chExt cx="6941820" cy="2590800"/>
          </a:xfrm>
        </p:grpSpPr>
        <p:graphicFrame>
          <p:nvGraphicFramePr>
            <p:cNvPr id="4" name="Diagram 3"/>
            <p:cNvGraphicFramePr/>
            <p:nvPr>
              <p:extLst>
                <p:ext uri="{D42A27DB-BD31-4B8C-83A1-F6EECF244321}">
                  <p14:modId xmlns:p14="http://schemas.microsoft.com/office/powerpoint/2010/main" val="1573697323"/>
                </p:ext>
              </p:extLst>
            </p:nvPr>
          </p:nvGraphicFramePr>
          <p:xfrm>
            <a:off x="3276600" y="1447800"/>
            <a:ext cx="5867400" cy="2590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3" name="Rounded Rectangular Callout 12"/>
            <p:cNvSpPr/>
            <p:nvPr/>
          </p:nvSpPr>
          <p:spPr>
            <a:xfrm>
              <a:off x="2202180" y="3188368"/>
              <a:ext cx="1760220" cy="545432"/>
            </a:xfrm>
            <a:prstGeom prst="wedgeRoundRectCallout">
              <a:avLst>
                <a:gd name="adj1" fmla="val 108963"/>
                <a:gd name="adj2" fmla="val 31013"/>
                <a:gd name="adj3" fmla="val 16667"/>
              </a:avLst>
            </a:prstGeom>
            <a:ln>
              <a:solidFill>
                <a:schemeClr val="accent1"/>
              </a:solidFill>
            </a:ln>
          </p:spPr>
          <p:style>
            <a:lnRef idx="0">
              <a:schemeClr val="dk1"/>
            </a:lnRef>
            <a:fillRef idx="3">
              <a:schemeClr val="dk1"/>
            </a:fillRef>
            <a:effectRef idx="3">
              <a:schemeClr val="dk1"/>
            </a:effectRef>
            <a:fontRef idx="minor">
              <a:schemeClr val="lt1"/>
            </a:fontRef>
          </p:style>
          <p:txBody>
            <a:bodyPr rtlCol="0" anchor="ctr"/>
            <a:lstStyle/>
            <a:p>
              <a:pPr algn="ctr"/>
              <a:r>
                <a:rPr lang="en-CA" sz="3200" dirty="0" smtClean="0"/>
                <a:t>50% +</a:t>
              </a:r>
              <a:endParaRPr lang="en-CA" sz="3200" dirty="0"/>
            </a:p>
          </p:txBody>
        </p:sp>
        <p:sp>
          <p:nvSpPr>
            <p:cNvPr id="14" name="Rounded Rectangular Callout 13"/>
            <p:cNvSpPr/>
            <p:nvPr/>
          </p:nvSpPr>
          <p:spPr>
            <a:xfrm>
              <a:off x="3051553" y="2391674"/>
              <a:ext cx="1613535" cy="545432"/>
            </a:xfrm>
            <a:prstGeom prst="wedgeRoundRectCallout">
              <a:avLst>
                <a:gd name="adj1" fmla="val 108963"/>
                <a:gd name="adj2" fmla="val 31013"/>
                <a:gd name="adj3" fmla="val 16667"/>
              </a:avLst>
            </a:prstGeom>
            <a:ln>
              <a:solidFill>
                <a:schemeClr val="accent1"/>
              </a:solidFill>
            </a:ln>
          </p:spPr>
          <p:style>
            <a:lnRef idx="0">
              <a:schemeClr val="dk1"/>
            </a:lnRef>
            <a:fillRef idx="3">
              <a:schemeClr val="dk1"/>
            </a:fillRef>
            <a:effectRef idx="3">
              <a:schemeClr val="dk1"/>
            </a:effectRef>
            <a:fontRef idx="minor">
              <a:schemeClr val="lt1"/>
            </a:fontRef>
          </p:style>
          <p:txBody>
            <a:bodyPr rtlCol="0" anchor="ctr"/>
            <a:lstStyle/>
            <a:p>
              <a:pPr algn="ctr"/>
              <a:r>
                <a:rPr lang="en-CA" sz="3200" dirty="0" smtClean="0"/>
                <a:t>15-50%</a:t>
              </a:r>
              <a:endParaRPr lang="en-CA" sz="3200" dirty="0"/>
            </a:p>
          </p:txBody>
        </p:sp>
        <p:sp>
          <p:nvSpPr>
            <p:cNvPr id="15" name="Rounded Rectangular Callout 14"/>
            <p:cNvSpPr/>
            <p:nvPr/>
          </p:nvSpPr>
          <p:spPr>
            <a:xfrm>
              <a:off x="4078348" y="1541197"/>
              <a:ext cx="1173480" cy="545432"/>
            </a:xfrm>
            <a:prstGeom prst="wedgeRoundRectCallout">
              <a:avLst>
                <a:gd name="adj1" fmla="val 108963"/>
                <a:gd name="adj2" fmla="val 31013"/>
                <a:gd name="adj3" fmla="val 16667"/>
              </a:avLst>
            </a:prstGeom>
            <a:ln>
              <a:solidFill>
                <a:schemeClr val="accent1"/>
              </a:solidFill>
            </a:ln>
          </p:spPr>
          <p:style>
            <a:lnRef idx="0">
              <a:schemeClr val="dk1"/>
            </a:lnRef>
            <a:fillRef idx="3">
              <a:schemeClr val="dk1"/>
            </a:fillRef>
            <a:effectRef idx="3">
              <a:schemeClr val="dk1"/>
            </a:effectRef>
            <a:fontRef idx="minor">
              <a:schemeClr val="lt1"/>
            </a:fontRef>
          </p:style>
          <p:txBody>
            <a:bodyPr rtlCol="0" anchor="ctr"/>
            <a:lstStyle/>
            <a:p>
              <a:pPr algn="ctr"/>
              <a:r>
                <a:rPr lang="en-CA" sz="2800" dirty="0" smtClean="0"/>
                <a:t>&lt;15%</a:t>
              </a:r>
              <a:endParaRPr lang="en-CA" sz="2800" dirty="0"/>
            </a:p>
          </p:txBody>
        </p:sp>
      </p:grpSp>
      <p:sp>
        <p:nvSpPr>
          <p:cNvPr id="16" name="Rectangle 15"/>
          <p:cNvSpPr/>
          <p:nvPr/>
        </p:nvSpPr>
        <p:spPr>
          <a:xfrm>
            <a:off x="152400" y="6396335"/>
            <a:ext cx="8839200" cy="253916"/>
          </a:xfrm>
          <a:prstGeom prst="rect">
            <a:avLst/>
          </a:prstGeom>
        </p:spPr>
        <p:txBody>
          <a:bodyPr wrap="square">
            <a:spAutoFit/>
          </a:bodyPr>
          <a:lstStyle/>
          <a:p>
            <a:pPr algn="ctr">
              <a:buClr>
                <a:srgbClr val="373A49"/>
              </a:buClr>
              <a:buSzPct val="70000"/>
            </a:pPr>
            <a:r>
              <a:rPr lang="en-CA" sz="1050" dirty="0" err="1" smtClean="0">
                <a:solidFill>
                  <a:schemeClr val="accent5">
                    <a:lumMod val="50000"/>
                  </a:schemeClr>
                </a:solidFill>
              </a:rPr>
              <a:t>Trow</a:t>
            </a:r>
            <a:r>
              <a:rPr lang="en-CA" sz="1050" dirty="0" smtClean="0">
                <a:solidFill>
                  <a:schemeClr val="accent5">
                    <a:lumMod val="50000"/>
                  </a:schemeClr>
                </a:solidFill>
              </a:rPr>
              <a:t>, M . (1973). Problems in the transition from elite to mass higher education. Berkeley, CA: Carnegie Commission on Higher Education Reprint</a:t>
            </a:r>
            <a:r>
              <a:rPr lang="en-US" sz="1050" dirty="0" smtClean="0">
                <a:solidFill>
                  <a:schemeClr val="accent5">
                    <a:lumMod val="50000"/>
                  </a:schemeClr>
                </a:solidFill>
              </a:rPr>
              <a:t> </a:t>
            </a:r>
          </a:p>
        </p:txBody>
      </p:sp>
    </p:spTree>
    <p:extLst>
      <p:ext uri="{BB962C8B-B14F-4D97-AF65-F5344CB8AC3E}">
        <p14:creationId xmlns:p14="http://schemas.microsoft.com/office/powerpoint/2010/main" val="1989470341"/>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Title 1"/>
          <p:cNvSpPr>
            <a:spLocks noGrp="1"/>
          </p:cNvSpPr>
          <p:nvPr>
            <p:ph type="title"/>
          </p:nvPr>
        </p:nvSpPr>
        <p:spPr/>
        <p:txBody>
          <a:bodyPr/>
          <a:lstStyle/>
          <a:p>
            <a:r>
              <a:rPr lang="sv-SE" dirty="0" smtClean="0">
                <a:latin typeface="Corbel" pitchFamily="34" charset="0"/>
              </a:rPr>
              <a:t>Massification of Education</a:t>
            </a:r>
          </a:p>
        </p:txBody>
      </p:sp>
      <p:pic>
        <p:nvPicPr>
          <p:cNvPr id="2050" name="Picture 2" descr="View details"/>
          <p:cNvPicPr>
            <a:picLocks noChangeAspect="1" noChangeArrowheads="1"/>
          </p:cNvPicPr>
          <p:nvPr/>
        </p:nvPicPr>
        <p:blipFill>
          <a:blip r:embed="rId3" cstate="print"/>
          <a:srcRect t="25000" b="25000"/>
          <a:stretch>
            <a:fillRect/>
          </a:stretch>
        </p:blipFill>
        <p:spPr bwMode="auto">
          <a:xfrm>
            <a:off x="218243" y="2400300"/>
            <a:ext cx="1371600" cy="685800"/>
          </a:xfrm>
          <a:prstGeom prst="rect">
            <a:avLst/>
          </a:prstGeom>
          <a:noFill/>
        </p:spPr>
      </p:pic>
      <p:pic>
        <p:nvPicPr>
          <p:cNvPr id="2052" name="Picture 4" descr="Ontario license plate"/>
          <p:cNvPicPr>
            <a:picLocks noChangeAspect="1" noChangeArrowheads="1"/>
          </p:cNvPicPr>
          <p:nvPr/>
        </p:nvPicPr>
        <p:blipFill>
          <a:blip r:embed="rId4" cstate="print"/>
          <a:srcRect t="23728" b="23114"/>
          <a:stretch>
            <a:fillRect/>
          </a:stretch>
        </p:blipFill>
        <p:spPr bwMode="auto">
          <a:xfrm>
            <a:off x="228600" y="4004310"/>
            <a:ext cx="1447800" cy="769620"/>
          </a:xfrm>
          <a:prstGeom prst="roundRect">
            <a:avLst>
              <a:gd name="adj" fmla="val 12707"/>
            </a:avLst>
          </a:prstGeom>
          <a:noFill/>
        </p:spPr>
      </p:pic>
      <p:sp>
        <p:nvSpPr>
          <p:cNvPr id="8" name="Content Placeholder 2"/>
          <p:cNvSpPr txBox="1">
            <a:spLocks/>
          </p:cNvSpPr>
          <p:nvPr/>
        </p:nvSpPr>
        <p:spPr>
          <a:xfrm>
            <a:off x="1824361" y="3980155"/>
            <a:ext cx="7167239" cy="838200"/>
          </a:xfrm>
          <a:prstGeom prst="rect">
            <a:avLst/>
          </a:prstGeom>
        </p:spPr>
        <p:txBody>
          <a:bodyPr vert="horz">
            <a:noAutofit/>
          </a:bodyPr>
          <a:lstStyle/>
          <a:p>
            <a:pPr marL="0" marR="0" lvl="0" indent="0" algn="l" defTabSz="914400" rtl="0" eaLnBrk="1" fontAlgn="auto" latinLnBrk="0" hangingPunct="1">
              <a:lnSpc>
                <a:spcPct val="100000"/>
              </a:lnSpc>
              <a:spcBef>
                <a:spcPts val="600"/>
              </a:spcBef>
              <a:spcAft>
                <a:spcPts val="0"/>
              </a:spcAft>
              <a:buClr>
                <a:srgbClr val="373A49"/>
              </a:buClr>
              <a:buSzPct val="70000"/>
              <a:buFont typeface="Wingdings" pitchFamily="2" charset="2"/>
              <a:buNone/>
              <a:tabLst/>
              <a:defRPr/>
            </a:pPr>
            <a:r>
              <a:rPr kumimoji="0" lang="en-CA" sz="2800" b="0" i="0" u="none" strike="noStrike" kern="1200" cap="none" spc="0" normalizeH="0" baseline="0" noProof="0" dirty="0" smtClean="0">
                <a:ln>
                  <a:noFill/>
                </a:ln>
                <a:solidFill>
                  <a:schemeClr val="accent5">
                    <a:lumMod val="50000"/>
                  </a:schemeClr>
                </a:solidFill>
                <a:effectLst/>
                <a:uLnTx/>
                <a:uFillTx/>
                <a:latin typeface="+mn-lt"/>
                <a:ea typeface="+mn-ea"/>
                <a:cs typeface="+mn-cs"/>
              </a:rPr>
              <a:t>64% attained PSE; striving for 70% </a:t>
            </a:r>
          </a:p>
          <a:p>
            <a:pPr marL="0" marR="0" lvl="0" indent="0" algn="l" defTabSz="914400" rtl="0" eaLnBrk="1" fontAlgn="auto" latinLnBrk="0" hangingPunct="1">
              <a:lnSpc>
                <a:spcPct val="100000"/>
              </a:lnSpc>
              <a:spcBef>
                <a:spcPts val="600"/>
              </a:spcBef>
              <a:spcAft>
                <a:spcPts val="0"/>
              </a:spcAft>
              <a:buClr>
                <a:srgbClr val="373A49"/>
              </a:buClr>
              <a:buSzPct val="70000"/>
              <a:buFont typeface="Wingdings" pitchFamily="2" charset="2"/>
              <a:buNone/>
              <a:tabLst/>
              <a:defRPr/>
            </a:pPr>
            <a:r>
              <a:rPr kumimoji="0" lang="en-CA" sz="1100" b="0" i="0" u="none" strike="noStrike" kern="1200" cap="none" spc="0" normalizeH="0" baseline="0" noProof="0" dirty="0" smtClean="0">
                <a:ln>
                  <a:noFill/>
                </a:ln>
                <a:solidFill>
                  <a:schemeClr val="accent5">
                    <a:lumMod val="50000"/>
                  </a:schemeClr>
                </a:solidFill>
                <a:effectLst/>
                <a:uLnTx/>
                <a:uFillTx/>
                <a:latin typeface="+mn-lt"/>
                <a:ea typeface="+mn-ea"/>
                <a:cs typeface="+mn-cs"/>
              </a:rPr>
              <a:t>(Open Ontario Plan, Speech from the Throne, March 2010) </a:t>
            </a:r>
            <a:endParaRPr kumimoji="0" lang="en-US" sz="1100" b="0" i="0" u="none" strike="noStrike" kern="1200" cap="none" spc="0" normalizeH="0" baseline="0" noProof="0" dirty="0" smtClean="0">
              <a:ln>
                <a:noFill/>
              </a:ln>
              <a:solidFill>
                <a:schemeClr val="accent5">
                  <a:lumMod val="50000"/>
                </a:schemeClr>
              </a:solidFill>
              <a:effectLst/>
              <a:uLnTx/>
              <a:uFillTx/>
              <a:latin typeface="+mn-lt"/>
              <a:ea typeface="+mn-ea"/>
              <a:cs typeface="+mn-cs"/>
            </a:endParaRPr>
          </a:p>
        </p:txBody>
      </p:sp>
      <p:sp>
        <p:nvSpPr>
          <p:cNvPr id="2" name="TextBox 1"/>
          <p:cNvSpPr txBox="1"/>
          <p:nvPr/>
        </p:nvSpPr>
        <p:spPr>
          <a:xfrm>
            <a:off x="1862091" y="2393603"/>
            <a:ext cx="6631367" cy="692497"/>
          </a:xfrm>
          <a:prstGeom prst="rect">
            <a:avLst/>
          </a:prstGeom>
          <a:noFill/>
        </p:spPr>
        <p:txBody>
          <a:bodyPr wrap="none" rtlCol="0">
            <a:spAutoFit/>
          </a:bodyPr>
          <a:lstStyle/>
          <a:p>
            <a:r>
              <a:rPr lang="en-US" sz="2800" dirty="0" smtClean="0">
                <a:solidFill>
                  <a:schemeClr val="accent5">
                    <a:lumMod val="50000"/>
                  </a:schemeClr>
                </a:solidFill>
              </a:rPr>
              <a:t>Most educated country; 51% attained PSE</a:t>
            </a:r>
          </a:p>
          <a:p>
            <a:r>
              <a:rPr lang="en-US" sz="1100" dirty="0" smtClean="0">
                <a:solidFill>
                  <a:schemeClr val="accent5">
                    <a:lumMod val="50000"/>
                  </a:schemeClr>
                </a:solidFill>
              </a:rPr>
              <a:t>OECD (2012), Education at a Glance OECD Indicators, OECD Publishing&gt;</a:t>
            </a:r>
            <a:endParaRPr lang="en-US" dirty="0">
              <a:solidFill>
                <a:schemeClr val="accent5">
                  <a:lumMod val="50000"/>
                </a:schemeClr>
              </a:solidFill>
            </a:endParaRPr>
          </a:p>
        </p:txBody>
      </p:sp>
    </p:spTree>
    <p:extLst>
      <p:ext uri="{BB962C8B-B14F-4D97-AF65-F5344CB8AC3E}">
        <p14:creationId xmlns:p14="http://schemas.microsoft.com/office/powerpoint/2010/main" val="3098250162"/>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ubrik 1"/>
          <p:cNvSpPr>
            <a:spLocks noGrp="1"/>
          </p:cNvSpPr>
          <p:nvPr>
            <p:ph type="title"/>
          </p:nvPr>
        </p:nvSpPr>
        <p:spPr/>
        <p:txBody>
          <a:bodyPr>
            <a:normAutofit/>
          </a:bodyPr>
          <a:lstStyle/>
          <a:p>
            <a:r>
              <a:rPr lang="en-US" dirty="0" smtClean="0">
                <a:latin typeface="Corbel" pitchFamily="34" charset="0"/>
              </a:rPr>
              <a:t>Focus on Assuring Quality</a:t>
            </a:r>
            <a:endParaRPr lang="sv-SE" dirty="0" smtClean="0">
              <a:latin typeface="Corbel" pitchFamily="34" charset="0"/>
            </a:endParaRPr>
          </a:p>
        </p:txBody>
      </p:sp>
      <p:cxnSp>
        <p:nvCxnSpPr>
          <p:cNvPr id="6" name="Rak 5"/>
          <p:cNvCxnSpPr/>
          <p:nvPr/>
        </p:nvCxnSpPr>
        <p:spPr>
          <a:xfrm flipV="1">
            <a:off x="2373312" y="2514600"/>
            <a:ext cx="1655763" cy="1728787"/>
          </a:xfrm>
          <a:prstGeom prst="line">
            <a:avLst/>
          </a:prstGeom>
          <a:ln w="5715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8" name="Rak 7"/>
          <p:cNvCxnSpPr/>
          <p:nvPr/>
        </p:nvCxnSpPr>
        <p:spPr>
          <a:xfrm>
            <a:off x="4749800" y="2514600"/>
            <a:ext cx="1727200" cy="1728787"/>
          </a:xfrm>
          <a:prstGeom prst="line">
            <a:avLst/>
          </a:prstGeom>
          <a:ln w="5715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10" name="Rak 9"/>
          <p:cNvCxnSpPr/>
          <p:nvPr/>
        </p:nvCxnSpPr>
        <p:spPr>
          <a:xfrm>
            <a:off x="2949575" y="4603750"/>
            <a:ext cx="3024187" cy="0"/>
          </a:xfrm>
          <a:prstGeom prst="line">
            <a:avLst/>
          </a:prstGeom>
          <a:ln w="5715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3232526" y="1752600"/>
            <a:ext cx="2330074" cy="861774"/>
          </a:xfrm>
          <a:prstGeom prst="rect">
            <a:avLst/>
          </a:prstGeom>
          <a:noFill/>
        </p:spPr>
        <p:txBody>
          <a:bodyPr wrap="none" rtlCol="0">
            <a:spAutoFit/>
          </a:bodyPr>
          <a:lstStyle/>
          <a:p>
            <a:pPr algn="ctr"/>
            <a:r>
              <a:rPr lang="en-US" sz="2600" i="1" dirty="0" smtClean="0">
                <a:solidFill>
                  <a:schemeClr val="tx1">
                    <a:lumMod val="65000"/>
                    <a:lumOff val="35000"/>
                  </a:schemeClr>
                </a:solidFill>
              </a:rPr>
              <a:t>Quality</a:t>
            </a:r>
            <a:r>
              <a:rPr lang="en-US" sz="2400" i="1" dirty="0" smtClean="0">
                <a:solidFill>
                  <a:schemeClr val="tx1">
                    <a:lumMod val="65000"/>
                    <a:lumOff val="35000"/>
                  </a:schemeClr>
                </a:solidFill>
              </a:rPr>
              <a:t> Assurance</a:t>
            </a:r>
          </a:p>
          <a:p>
            <a:pPr algn="ctr"/>
            <a:r>
              <a:rPr lang="en-US" sz="2400" b="1" dirty="0" smtClean="0">
                <a:solidFill>
                  <a:schemeClr val="tx1">
                    <a:lumMod val="65000"/>
                    <a:lumOff val="35000"/>
                  </a:schemeClr>
                </a:solidFill>
              </a:rPr>
              <a:t>QA</a:t>
            </a:r>
            <a:endParaRPr lang="en-US" sz="2400" b="1" dirty="0">
              <a:solidFill>
                <a:schemeClr val="tx1">
                  <a:lumMod val="65000"/>
                  <a:lumOff val="35000"/>
                </a:schemeClr>
              </a:solidFill>
            </a:endParaRPr>
          </a:p>
        </p:txBody>
      </p:sp>
      <p:sp>
        <p:nvSpPr>
          <p:cNvPr id="9" name="TextBox 8"/>
          <p:cNvSpPr txBox="1"/>
          <p:nvPr/>
        </p:nvSpPr>
        <p:spPr>
          <a:xfrm>
            <a:off x="304800" y="4267200"/>
            <a:ext cx="2809096" cy="1292662"/>
          </a:xfrm>
          <a:prstGeom prst="rect">
            <a:avLst/>
          </a:prstGeom>
          <a:noFill/>
        </p:spPr>
        <p:txBody>
          <a:bodyPr wrap="none" rtlCol="0">
            <a:spAutoFit/>
          </a:bodyPr>
          <a:lstStyle/>
          <a:p>
            <a:pPr algn="ctr"/>
            <a:r>
              <a:rPr lang="en-US" sz="2600" i="1" dirty="0" smtClean="0">
                <a:solidFill>
                  <a:schemeClr val="tx1">
                    <a:lumMod val="65000"/>
                    <a:lumOff val="35000"/>
                  </a:schemeClr>
                </a:solidFill>
              </a:rPr>
              <a:t>Scholarship of  </a:t>
            </a:r>
            <a:br>
              <a:rPr lang="en-US" sz="2600" i="1" dirty="0" smtClean="0">
                <a:solidFill>
                  <a:schemeClr val="tx1">
                    <a:lumMod val="65000"/>
                    <a:lumOff val="35000"/>
                  </a:schemeClr>
                </a:solidFill>
              </a:rPr>
            </a:br>
            <a:r>
              <a:rPr lang="en-US" sz="2600" i="1" dirty="0" smtClean="0">
                <a:solidFill>
                  <a:schemeClr val="tx1">
                    <a:lumMod val="65000"/>
                    <a:lumOff val="35000"/>
                  </a:schemeClr>
                </a:solidFill>
              </a:rPr>
              <a:t>Teaching &amp; Learning</a:t>
            </a:r>
          </a:p>
          <a:p>
            <a:pPr algn="ctr"/>
            <a:r>
              <a:rPr lang="en-US" sz="2600" b="1" i="1" dirty="0" smtClean="0">
                <a:solidFill>
                  <a:schemeClr val="tx1">
                    <a:lumMod val="65000"/>
                    <a:lumOff val="35000"/>
                  </a:schemeClr>
                </a:solidFill>
              </a:rPr>
              <a:t>SoTL</a:t>
            </a:r>
            <a:endParaRPr lang="en-US" sz="2400" b="1" dirty="0">
              <a:solidFill>
                <a:schemeClr val="tx1">
                  <a:lumMod val="65000"/>
                  <a:lumOff val="35000"/>
                </a:schemeClr>
              </a:solidFill>
            </a:endParaRPr>
          </a:p>
        </p:txBody>
      </p:sp>
      <p:sp>
        <p:nvSpPr>
          <p:cNvPr id="11" name="TextBox 10"/>
          <p:cNvSpPr txBox="1"/>
          <p:nvPr/>
        </p:nvSpPr>
        <p:spPr>
          <a:xfrm>
            <a:off x="6134331" y="4319826"/>
            <a:ext cx="2781069" cy="861774"/>
          </a:xfrm>
          <a:prstGeom prst="rect">
            <a:avLst/>
          </a:prstGeom>
          <a:noFill/>
        </p:spPr>
        <p:txBody>
          <a:bodyPr wrap="none" rtlCol="0">
            <a:spAutoFit/>
          </a:bodyPr>
          <a:lstStyle/>
          <a:p>
            <a:pPr algn="ctr"/>
            <a:r>
              <a:rPr lang="en-US" sz="2600" i="1" dirty="0" smtClean="0">
                <a:solidFill>
                  <a:schemeClr val="tx1">
                    <a:lumMod val="65000"/>
                    <a:lumOff val="35000"/>
                  </a:schemeClr>
                </a:solidFill>
              </a:rPr>
              <a:t>Quality</a:t>
            </a:r>
            <a:r>
              <a:rPr lang="en-US" sz="2400" i="1" dirty="0" smtClean="0">
                <a:solidFill>
                  <a:schemeClr val="tx1">
                    <a:lumMod val="65000"/>
                    <a:lumOff val="35000"/>
                  </a:schemeClr>
                </a:solidFill>
              </a:rPr>
              <a:t> Enhancement</a:t>
            </a:r>
          </a:p>
          <a:p>
            <a:pPr algn="ctr"/>
            <a:r>
              <a:rPr lang="en-US" sz="2400" b="1" dirty="0" smtClean="0">
                <a:solidFill>
                  <a:schemeClr val="tx1">
                    <a:lumMod val="65000"/>
                    <a:lumOff val="35000"/>
                  </a:schemeClr>
                </a:solidFill>
              </a:rPr>
              <a:t>QE</a:t>
            </a:r>
            <a:endParaRPr lang="en-US" sz="2400" b="1" dirty="0">
              <a:solidFill>
                <a:schemeClr val="tx1">
                  <a:lumMod val="65000"/>
                  <a:lumOff val="35000"/>
                </a:schemeClr>
              </a:solidFill>
            </a:endParaRPr>
          </a:p>
        </p:txBody>
      </p:sp>
      <p:sp>
        <p:nvSpPr>
          <p:cNvPr id="3" name="Rounded Rectangle 2"/>
          <p:cNvSpPr/>
          <p:nvPr/>
        </p:nvSpPr>
        <p:spPr>
          <a:xfrm>
            <a:off x="152400" y="4191000"/>
            <a:ext cx="8839200" cy="1295400"/>
          </a:xfrm>
          <a:prstGeom prst="roundRect">
            <a:avLst/>
          </a:prstGeom>
          <a:solidFill>
            <a:schemeClr val="accent1">
              <a:alpha val="34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8806250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dissolv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228600" y="1676400"/>
            <a:ext cx="8686800" cy="5257800"/>
          </a:xfrm>
        </p:spPr>
        <p:txBody>
          <a:bodyPr>
            <a:noAutofit/>
          </a:bodyPr>
          <a:lstStyle/>
          <a:p>
            <a:pPr>
              <a:buClr>
                <a:schemeClr val="accent6"/>
              </a:buClr>
            </a:pPr>
            <a:r>
              <a:rPr lang="en-US" sz="2400" b="1" dirty="0" smtClean="0">
                <a:solidFill>
                  <a:schemeClr val="accent5">
                    <a:lumMod val="50000"/>
                  </a:schemeClr>
                </a:solidFill>
              </a:rPr>
              <a:t>Reputation</a:t>
            </a:r>
            <a:endParaRPr lang="en-US" sz="2400" b="1" dirty="0">
              <a:solidFill>
                <a:schemeClr val="accent5">
                  <a:lumMod val="50000"/>
                </a:schemeClr>
              </a:solidFill>
            </a:endParaRPr>
          </a:p>
          <a:p>
            <a:pPr>
              <a:buClr>
                <a:schemeClr val="accent6"/>
              </a:buClr>
            </a:pPr>
            <a:r>
              <a:rPr lang="en-US" sz="2400" b="1" dirty="0" smtClean="0">
                <a:solidFill>
                  <a:schemeClr val="accent5">
                    <a:lumMod val="50000"/>
                  </a:schemeClr>
                </a:solidFill>
              </a:rPr>
              <a:t>Ranking </a:t>
            </a:r>
            <a:r>
              <a:rPr lang="en-US" sz="2400" dirty="0" smtClean="0"/>
              <a:t>– </a:t>
            </a:r>
            <a:r>
              <a:rPr lang="en-US" dirty="0" smtClean="0"/>
              <a:t>e.g., </a:t>
            </a:r>
            <a:r>
              <a:rPr lang="en-US" dirty="0" err="1" smtClean="0"/>
              <a:t>McLeans</a:t>
            </a:r>
            <a:r>
              <a:rPr lang="en-US" dirty="0" smtClean="0"/>
              <a:t> (based on the </a:t>
            </a:r>
            <a:r>
              <a:rPr lang="en-US" b="1" dirty="0" smtClean="0"/>
              <a:t>opinion</a:t>
            </a:r>
            <a:r>
              <a:rPr lang="en-US" dirty="0" smtClean="0"/>
              <a:t> of university administrators, research publications, grants received)</a:t>
            </a:r>
          </a:p>
          <a:p>
            <a:pPr>
              <a:buClr>
                <a:schemeClr val="accent6"/>
              </a:buClr>
            </a:pPr>
            <a:r>
              <a:rPr lang="en-US" sz="2400" b="1" dirty="0" smtClean="0">
                <a:solidFill>
                  <a:schemeClr val="accent5">
                    <a:lumMod val="50000"/>
                  </a:schemeClr>
                </a:solidFill>
              </a:rPr>
              <a:t>Performance Indicators </a:t>
            </a:r>
            <a:r>
              <a:rPr lang="en-US" sz="2400" dirty="0" smtClean="0"/>
              <a:t>– </a:t>
            </a:r>
            <a:r>
              <a:rPr lang="en-US" dirty="0" smtClean="0"/>
              <a:t>Incoming GPA, Applications to registrants, enrolment, persistence, library budget, student support, employment success</a:t>
            </a:r>
          </a:p>
          <a:p>
            <a:pPr>
              <a:buClr>
                <a:schemeClr val="accent6"/>
              </a:buClr>
            </a:pPr>
            <a:r>
              <a:rPr lang="en-US" sz="2400" b="1" dirty="0" smtClean="0">
                <a:solidFill>
                  <a:schemeClr val="accent5">
                    <a:lumMod val="50000"/>
                  </a:schemeClr>
                </a:solidFill>
              </a:rPr>
              <a:t>Indirect measures </a:t>
            </a:r>
            <a:r>
              <a:rPr lang="en-US" sz="2400" dirty="0" smtClean="0"/>
              <a:t>– </a:t>
            </a:r>
            <a:r>
              <a:rPr lang="en-US" dirty="0" smtClean="0"/>
              <a:t>Grades</a:t>
            </a:r>
          </a:p>
          <a:p>
            <a:pPr>
              <a:buClr>
                <a:schemeClr val="accent6"/>
              </a:buClr>
            </a:pPr>
            <a:r>
              <a:rPr lang="en-US" sz="2400" b="1" dirty="0" smtClean="0">
                <a:solidFill>
                  <a:schemeClr val="accent5">
                    <a:lumMod val="50000"/>
                  </a:schemeClr>
                </a:solidFill>
              </a:rPr>
              <a:t>Standardized </a:t>
            </a:r>
            <a:r>
              <a:rPr lang="en-US" sz="2400" b="1" dirty="0">
                <a:solidFill>
                  <a:schemeClr val="accent5">
                    <a:lumMod val="50000"/>
                  </a:schemeClr>
                </a:solidFill>
              </a:rPr>
              <a:t>m</a:t>
            </a:r>
            <a:r>
              <a:rPr lang="en-US" sz="2400" b="1" dirty="0" smtClean="0">
                <a:solidFill>
                  <a:schemeClr val="accent5">
                    <a:lumMod val="50000"/>
                  </a:schemeClr>
                </a:solidFill>
              </a:rPr>
              <a:t>easures </a:t>
            </a:r>
            <a:r>
              <a:rPr lang="en-US" sz="2400" dirty="0" smtClean="0"/>
              <a:t>–  </a:t>
            </a:r>
            <a:r>
              <a:rPr lang="en-US" dirty="0" smtClean="0"/>
              <a:t>Collegiate Learning Assessment (CLA)</a:t>
            </a:r>
            <a:endParaRPr lang="en-US" sz="2400" dirty="0" smtClean="0"/>
          </a:p>
          <a:p>
            <a:pPr>
              <a:buClr>
                <a:schemeClr val="accent6"/>
              </a:buClr>
            </a:pPr>
            <a:r>
              <a:rPr lang="en-US" sz="2400" b="1" dirty="0" smtClean="0">
                <a:solidFill>
                  <a:schemeClr val="accent5">
                    <a:lumMod val="50000"/>
                  </a:schemeClr>
                </a:solidFill>
              </a:rPr>
              <a:t>Surveys</a:t>
            </a:r>
            <a:r>
              <a:rPr lang="en-US" sz="2400" dirty="0" smtClean="0">
                <a:solidFill>
                  <a:schemeClr val="accent5">
                    <a:lumMod val="50000"/>
                  </a:schemeClr>
                </a:solidFill>
              </a:rPr>
              <a:t> </a:t>
            </a:r>
            <a:r>
              <a:rPr lang="en-US" sz="2400" dirty="0" smtClean="0"/>
              <a:t>– </a:t>
            </a:r>
            <a:r>
              <a:rPr lang="en-US" dirty="0" smtClean="0"/>
              <a:t>NSSE, Student Evaluations of Teaching (a form of direct measure)</a:t>
            </a:r>
          </a:p>
          <a:p>
            <a:pPr>
              <a:buClr>
                <a:schemeClr val="accent6"/>
              </a:buClr>
            </a:pPr>
            <a:r>
              <a:rPr lang="en-US" sz="2400" b="1" dirty="0" smtClean="0">
                <a:solidFill>
                  <a:schemeClr val="accent5">
                    <a:lumMod val="50000"/>
                  </a:schemeClr>
                </a:solidFill>
              </a:rPr>
              <a:t>Direct measures of learning </a:t>
            </a:r>
            <a:r>
              <a:rPr lang="en-US" sz="2400" dirty="0" smtClean="0"/>
              <a:t>– </a:t>
            </a:r>
            <a:r>
              <a:rPr lang="en-US" dirty="0" smtClean="0"/>
              <a:t>portfolios, performance</a:t>
            </a:r>
          </a:p>
        </p:txBody>
      </p:sp>
      <p:sp>
        <p:nvSpPr>
          <p:cNvPr id="2" name="Title 1"/>
          <p:cNvSpPr>
            <a:spLocks noGrp="1"/>
          </p:cNvSpPr>
          <p:nvPr>
            <p:ph type="title"/>
          </p:nvPr>
        </p:nvSpPr>
        <p:spPr/>
        <p:txBody>
          <a:bodyPr/>
          <a:lstStyle/>
          <a:p>
            <a:r>
              <a:rPr lang="en-US" dirty="0" smtClean="0"/>
              <a:t>Measuring “Quality”</a:t>
            </a:r>
            <a:endParaRPr lang="en-US" dirty="0"/>
          </a:p>
        </p:txBody>
      </p:sp>
      <p:sp>
        <p:nvSpPr>
          <p:cNvPr id="3" name="Rectangle 2"/>
          <p:cNvSpPr/>
          <p:nvPr/>
        </p:nvSpPr>
        <p:spPr>
          <a:xfrm rot="19762858">
            <a:off x="181158" y="3433784"/>
            <a:ext cx="8547148" cy="707886"/>
          </a:xfrm>
          <a:prstGeom prst="rect">
            <a:avLst/>
          </a:prstGeom>
          <a:solidFill>
            <a:schemeClr val="accent2">
              <a:lumMod val="75000"/>
            </a:schemeClr>
          </a:solidFill>
        </p:spPr>
        <p:txBody>
          <a:bodyPr wrap="none">
            <a:spAutoFit/>
          </a:bodyPr>
          <a:lstStyle/>
          <a:p>
            <a:r>
              <a:rPr lang="en-US" sz="4000" b="1" dirty="0">
                <a:solidFill>
                  <a:schemeClr val="accent5">
                    <a:lumMod val="50000"/>
                  </a:schemeClr>
                </a:solidFill>
              </a:rPr>
              <a:t>But WHAT are we actually measuring?</a:t>
            </a:r>
          </a:p>
        </p:txBody>
      </p:sp>
    </p:spTree>
    <p:extLst>
      <p:ext uri="{BB962C8B-B14F-4D97-AF65-F5344CB8AC3E}">
        <p14:creationId xmlns:p14="http://schemas.microsoft.com/office/powerpoint/2010/main" val="63784014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strVal val="#ppt_w+.3"/>
                                          </p:val>
                                        </p:tav>
                                        <p:tav tm="100000">
                                          <p:val>
                                            <p:strVal val="#ppt_w"/>
                                          </p:val>
                                        </p:tav>
                                      </p:tavLst>
                                    </p:anim>
                                    <p:anim calcmode="lin" valueType="num">
                                      <p:cBhvr>
                                        <p:cTn id="8" dur="1000" fill="hold"/>
                                        <p:tgtEl>
                                          <p:spTgt spid="3"/>
                                        </p:tgtEl>
                                        <p:attrNameLst>
                                          <p:attrName>ppt_h</p:attrName>
                                        </p:attrNameLst>
                                      </p:cBhvr>
                                      <p:tavLst>
                                        <p:tav tm="0">
                                          <p:val>
                                            <p:strVal val="#ppt_h"/>
                                          </p:val>
                                        </p:tav>
                                        <p:tav tm="100000">
                                          <p:val>
                                            <p:strVal val="#ppt_h"/>
                                          </p:val>
                                        </p:tav>
                                      </p:tavLst>
                                    </p:anim>
                                    <p:animEffect transition="in" filter="fade">
                                      <p:cBhvr>
                                        <p:cTn id="9"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652444161"/>
              </p:ext>
            </p:extLst>
          </p:nvPr>
        </p:nvGraphicFramePr>
        <p:xfrm>
          <a:off x="228600" y="1752600"/>
          <a:ext cx="8686800" cy="4759959"/>
        </p:xfrm>
        <a:graphic>
          <a:graphicData uri="http://schemas.openxmlformats.org/drawingml/2006/table">
            <a:tbl>
              <a:tblPr firstRow="1" bandRow="1">
                <a:tableStyleId>{9DCAF9ED-07DC-4A11-8D7F-57B35C25682E}</a:tableStyleId>
              </a:tblPr>
              <a:tblGrid>
                <a:gridCol w="1295400"/>
                <a:gridCol w="4343400"/>
                <a:gridCol w="3048000"/>
              </a:tblGrid>
              <a:tr h="370840">
                <a:tc>
                  <a:txBody>
                    <a:bodyPr/>
                    <a:lstStyle/>
                    <a:p>
                      <a:r>
                        <a:rPr lang="en-US" dirty="0" smtClean="0">
                          <a:solidFill>
                            <a:schemeClr val="accent5">
                              <a:lumMod val="50000"/>
                            </a:schemeClr>
                          </a:solidFill>
                        </a:rPr>
                        <a:t>Measure</a:t>
                      </a:r>
                      <a:endParaRPr lang="en-US" dirty="0">
                        <a:solidFill>
                          <a:schemeClr val="accent5">
                            <a:lumMod val="50000"/>
                          </a:schemeClr>
                        </a:solidFill>
                      </a:endParaRPr>
                    </a:p>
                  </a:txBody>
                  <a:tcPr/>
                </a:tc>
                <a:tc>
                  <a:txBody>
                    <a:bodyPr/>
                    <a:lstStyle/>
                    <a:p>
                      <a:r>
                        <a:rPr lang="en-US" dirty="0" smtClean="0">
                          <a:solidFill>
                            <a:schemeClr val="accent5">
                              <a:lumMod val="50000"/>
                            </a:schemeClr>
                          </a:solidFill>
                        </a:rPr>
                        <a:t>Working Definitions</a:t>
                      </a:r>
                      <a:endParaRPr lang="en-US" dirty="0">
                        <a:solidFill>
                          <a:schemeClr val="accent5">
                            <a:lumMod val="50000"/>
                          </a:schemeClr>
                        </a:solidFill>
                      </a:endParaRPr>
                    </a:p>
                  </a:txBody>
                  <a:tcPr/>
                </a:tc>
                <a:tc>
                  <a:txBody>
                    <a:bodyPr/>
                    <a:lstStyle/>
                    <a:p>
                      <a:r>
                        <a:rPr lang="en-US" dirty="0" smtClean="0">
                          <a:solidFill>
                            <a:schemeClr val="accent5">
                              <a:lumMod val="50000"/>
                            </a:schemeClr>
                          </a:solidFill>
                        </a:rPr>
                        <a:t>Examples</a:t>
                      </a:r>
                      <a:endParaRPr lang="en-US" dirty="0">
                        <a:solidFill>
                          <a:schemeClr val="accent5">
                            <a:lumMod val="50000"/>
                          </a:schemeClr>
                        </a:solidFill>
                      </a:endParaRPr>
                    </a:p>
                  </a:txBody>
                  <a:tcPr/>
                </a:tc>
              </a:tr>
              <a:tr h="370840">
                <a:tc>
                  <a:txBody>
                    <a:bodyPr/>
                    <a:lstStyle/>
                    <a:p>
                      <a:r>
                        <a:rPr lang="en-US" sz="1800" b="1" dirty="0" smtClean="0">
                          <a:solidFill>
                            <a:schemeClr val="accent5">
                              <a:lumMod val="50000"/>
                            </a:schemeClr>
                          </a:solidFill>
                        </a:rPr>
                        <a:t>Indicators</a:t>
                      </a:r>
                      <a:endParaRPr lang="en-US" dirty="0">
                        <a:solidFill>
                          <a:schemeClr val="accent5">
                            <a:lumMod val="50000"/>
                          </a:schemeClr>
                        </a:solidFill>
                      </a:endParaRPr>
                    </a:p>
                  </a:txBody>
                  <a:tcPr/>
                </a:tc>
                <a:tc>
                  <a:txBody>
                    <a:bodyPr/>
                    <a:lstStyle/>
                    <a:p>
                      <a:r>
                        <a:rPr lang="en-US" dirty="0" smtClean="0">
                          <a:solidFill>
                            <a:schemeClr val="accent5">
                              <a:lumMod val="50000"/>
                            </a:schemeClr>
                          </a:solidFill>
                        </a:rPr>
                        <a:t>“A quantitative or qualitative factor or variable that provides a simple and reliable means to measure achievement, to reflect changes connected to an intervention, or to help assess the performance of a development actor” </a:t>
                      </a:r>
                    </a:p>
                    <a:p>
                      <a:r>
                        <a:rPr lang="en-US" sz="1200" dirty="0" smtClean="0">
                          <a:solidFill>
                            <a:schemeClr val="accent5">
                              <a:lumMod val="50000"/>
                            </a:schemeClr>
                          </a:solidFill>
                        </a:rPr>
                        <a:t>(DAC Glossary of Key Terms in Evaluation, May 2002) </a:t>
                      </a:r>
                      <a:endParaRPr lang="en-US" sz="1200" dirty="0">
                        <a:solidFill>
                          <a:schemeClr val="accent5">
                            <a:lumMod val="50000"/>
                          </a:schemeClr>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solidFill>
                            <a:schemeClr val="accent5">
                              <a:lumMod val="50000"/>
                            </a:schemeClr>
                          </a:solidFill>
                        </a:rPr>
                        <a:t>Incoming GPA, Applications to registrants, enrolment, persistence, library budget, student support, employment success</a:t>
                      </a:r>
                    </a:p>
                    <a:p>
                      <a:endParaRPr lang="en-US" sz="1800" dirty="0">
                        <a:solidFill>
                          <a:schemeClr val="accent5">
                            <a:lumMod val="50000"/>
                          </a:schemeClr>
                        </a:solidFill>
                      </a:endParaRPr>
                    </a:p>
                  </a:txBody>
                  <a:tcPr/>
                </a:tc>
              </a:tr>
              <a:tr h="370840">
                <a:tc>
                  <a:txBody>
                    <a:bodyPr/>
                    <a:lstStyle/>
                    <a:p>
                      <a:r>
                        <a:rPr lang="en-US" sz="1800" b="1" dirty="0" smtClean="0">
                          <a:solidFill>
                            <a:schemeClr val="accent5">
                              <a:lumMod val="50000"/>
                            </a:schemeClr>
                          </a:solidFill>
                        </a:rPr>
                        <a:t>Surveys</a:t>
                      </a:r>
                      <a:endParaRPr lang="en-US" dirty="0">
                        <a:solidFill>
                          <a:schemeClr val="accent5">
                            <a:lumMod val="50000"/>
                          </a:schemeClr>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0" i="0" kern="1200" dirty="0" smtClean="0">
                          <a:solidFill>
                            <a:schemeClr val="accent5">
                              <a:lumMod val="50000"/>
                            </a:schemeClr>
                          </a:solidFill>
                          <a:effectLst/>
                          <a:latin typeface="+mn-lt"/>
                          <a:ea typeface="+mn-ea"/>
                          <a:cs typeface="+mn-cs"/>
                        </a:rPr>
                        <a:t>A self-report study is a type of survey, questionnaire, or poll in which respondents read the question and select a response by themselves without researcher interference. A </a:t>
                      </a:r>
                      <a:r>
                        <a:rPr lang="en-US" sz="1800" b="0" i="1" kern="1200" dirty="0" smtClean="0">
                          <a:solidFill>
                            <a:schemeClr val="accent5">
                              <a:lumMod val="50000"/>
                            </a:schemeClr>
                          </a:solidFill>
                          <a:effectLst/>
                          <a:latin typeface="+mn-lt"/>
                          <a:ea typeface="+mn-ea"/>
                          <a:cs typeface="+mn-cs"/>
                        </a:rPr>
                        <a:t>self-report</a:t>
                      </a:r>
                      <a:r>
                        <a:rPr lang="en-US" sz="1800" b="0" i="0" kern="1200" dirty="0" smtClean="0">
                          <a:solidFill>
                            <a:schemeClr val="accent5">
                              <a:lumMod val="50000"/>
                            </a:schemeClr>
                          </a:solidFill>
                          <a:effectLst/>
                          <a:latin typeface="+mn-lt"/>
                          <a:ea typeface="+mn-ea"/>
                          <a:cs typeface="+mn-cs"/>
                        </a:rPr>
                        <a:t> is any method which involves asking a participant about their feelings, attitudes, beliefs and so on.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b="0" i="0" kern="1200" dirty="0" smtClean="0">
                          <a:solidFill>
                            <a:schemeClr val="accent5">
                              <a:lumMod val="50000"/>
                            </a:schemeClr>
                          </a:solidFill>
                          <a:effectLst/>
                          <a:latin typeface="+mn-lt"/>
                          <a:ea typeface="+mn-ea"/>
                          <a:cs typeface="+mn-cs"/>
                        </a:rPr>
                        <a:t>(http://en.wikipedia.org/wiki/Self-report_study, Feb 2013)</a:t>
                      </a:r>
                      <a:endParaRPr lang="en-US" sz="1200" b="0" dirty="0">
                        <a:solidFill>
                          <a:schemeClr val="accent5">
                            <a:lumMod val="50000"/>
                          </a:schemeClr>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solidFill>
                            <a:schemeClr val="accent5">
                              <a:lumMod val="50000"/>
                            </a:schemeClr>
                          </a:solidFill>
                        </a:rPr>
                        <a:t>NSSE, graduate surveys</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800" b="0" dirty="0">
                        <a:solidFill>
                          <a:schemeClr val="accent5">
                            <a:lumMod val="50000"/>
                          </a:schemeClr>
                        </a:solidFill>
                      </a:endParaRPr>
                    </a:p>
                  </a:txBody>
                  <a:tcPr/>
                </a:tc>
              </a:tr>
            </a:tbl>
          </a:graphicData>
        </a:graphic>
      </p:graphicFrame>
      <p:sp>
        <p:nvSpPr>
          <p:cNvPr id="2" name="Title 1"/>
          <p:cNvSpPr>
            <a:spLocks noGrp="1"/>
          </p:cNvSpPr>
          <p:nvPr>
            <p:ph type="title"/>
          </p:nvPr>
        </p:nvSpPr>
        <p:spPr/>
        <p:txBody>
          <a:bodyPr>
            <a:normAutofit fontScale="90000"/>
          </a:bodyPr>
          <a:lstStyle/>
          <a:p>
            <a:r>
              <a:rPr lang="en-US" dirty="0" smtClean="0"/>
              <a:t>Measuring/Indicators of</a:t>
            </a:r>
            <a:br>
              <a:rPr lang="en-US" dirty="0" smtClean="0"/>
            </a:br>
            <a:r>
              <a:rPr lang="en-US" dirty="0" smtClean="0"/>
              <a:t>“Teaching Quality”</a:t>
            </a:r>
            <a:endParaRPr lang="en-US" dirty="0"/>
          </a:p>
        </p:txBody>
      </p:sp>
    </p:spTree>
    <p:extLst>
      <p:ext uri="{BB962C8B-B14F-4D97-AF65-F5344CB8AC3E}">
        <p14:creationId xmlns:p14="http://schemas.microsoft.com/office/powerpoint/2010/main" val="1657597843"/>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a:p>
        </p:txBody>
      </p:sp>
      <p:sp>
        <p:nvSpPr>
          <p:cNvPr id="3" name="Title 2"/>
          <p:cNvSpPr>
            <a:spLocks noGrp="1"/>
          </p:cNvSpPr>
          <p:nvPr>
            <p:ph type="title"/>
          </p:nvPr>
        </p:nvSpPr>
        <p:spPr/>
        <p:txBody>
          <a:bodyPr/>
          <a:lstStyle/>
          <a:p>
            <a:r>
              <a:rPr lang="en-US" dirty="0" smtClean="0"/>
              <a:t>What about Indicators?</a:t>
            </a:r>
            <a:endParaRPr lang="en-US" dirty="0"/>
          </a:p>
        </p:txBody>
      </p:sp>
    </p:spTree>
    <p:extLst>
      <p:ext uri="{BB962C8B-B14F-4D97-AF65-F5344CB8AC3E}">
        <p14:creationId xmlns:p14="http://schemas.microsoft.com/office/powerpoint/2010/main" val="3475846231"/>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sz="4000" dirty="0"/>
              <a:t> </a:t>
            </a:r>
            <a:r>
              <a:rPr lang="en-US" sz="4000" dirty="0" smtClean="0"/>
              <a:t>Are the indicators listed appropriate in our context?</a:t>
            </a:r>
          </a:p>
          <a:p>
            <a:r>
              <a:rPr lang="en-US" sz="4000" dirty="0" smtClean="0"/>
              <a:t> Is </a:t>
            </a:r>
            <a:r>
              <a:rPr lang="en-US" sz="4000" dirty="0"/>
              <a:t>there anything </a:t>
            </a:r>
            <a:r>
              <a:rPr lang="en-US" sz="4000" dirty="0" smtClean="0"/>
              <a:t>missing/overemphasized?</a:t>
            </a:r>
          </a:p>
          <a:p>
            <a:r>
              <a:rPr lang="en-US" sz="4000" dirty="0" smtClean="0"/>
              <a:t>Other comments</a:t>
            </a:r>
          </a:p>
          <a:p>
            <a:endParaRPr lang="en-US" sz="4000" dirty="0"/>
          </a:p>
          <a:p>
            <a:r>
              <a:rPr lang="en-US" sz="4000" dirty="0" smtClean="0"/>
              <a:t>Overall recommendations for us to consider…</a:t>
            </a:r>
            <a:endParaRPr lang="en-US" sz="4000" dirty="0"/>
          </a:p>
        </p:txBody>
      </p:sp>
      <p:sp>
        <p:nvSpPr>
          <p:cNvPr id="3" name="Title 2"/>
          <p:cNvSpPr>
            <a:spLocks noGrp="1"/>
          </p:cNvSpPr>
          <p:nvPr>
            <p:ph type="title"/>
          </p:nvPr>
        </p:nvSpPr>
        <p:spPr/>
        <p:txBody>
          <a:bodyPr/>
          <a:lstStyle/>
          <a:p>
            <a:r>
              <a:rPr lang="en-US" dirty="0" smtClean="0"/>
              <a:t>Feedback</a:t>
            </a:r>
            <a:endParaRPr lang="en-US" dirty="0"/>
          </a:p>
        </p:txBody>
      </p:sp>
    </p:spTree>
    <p:extLst>
      <p:ext uri="{BB962C8B-B14F-4D97-AF65-F5344CB8AC3E}">
        <p14:creationId xmlns:p14="http://schemas.microsoft.com/office/powerpoint/2010/main" val="1875464753"/>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itle 1"/>
          <p:cNvSpPr>
            <a:spLocks noGrp="1"/>
          </p:cNvSpPr>
          <p:nvPr>
            <p:ph type="title"/>
          </p:nvPr>
        </p:nvSpPr>
        <p:spPr/>
        <p:txBody>
          <a:bodyPr/>
          <a:lstStyle/>
          <a:p>
            <a:r>
              <a:rPr lang="sv-SE" dirty="0" smtClean="0">
                <a:latin typeface="Corbel" pitchFamily="34" charset="0"/>
              </a:rPr>
              <a:t>Agenda</a:t>
            </a:r>
          </a:p>
        </p:txBody>
      </p:sp>
      <p:sp>
        <p:nvSpPr>
          <p:cNvPr id="2" name="Content Placeholder 1"/>
          <p:cNvSpPr>
            <a:spLocks noGrp="1"/>
          </p:cNvSpPr>
          <p:nvPr>
            <p:ph idx="1"/>
          </p:nvPr>
        </p:nvSpPr>
        <p:spPr>
          <a:xfrm>
            <a:off x="228600" y="1764792"/>
            <a:ext cx="8407893" cy="4407408"/>
          </a:xfrm>
        </p:spPr>
        <p:txBody>
          <a:bodyPr>
            <a:normAutofit/>
          </a:bodyPr>
          <a:lstStyle/>
          <a:p>
            <a:r>
              <a:rPr lang="en-US" sz="3600" dirty="0"/>
              <a:t>A</a:t>
            </a:r>
            <a:r>
              <a:rPr lang="en-US" sz="3600" dirty="0" smtClean="0"/>
              <a:t>rticulate our project</a:t>
            </a:r>
          </a:p>
          <a:p>
            <a:r>
              <a:rPr lang="en-US" sz="3600" dirty="0" smtClean="0"/>
              <a:t>Approach 1: Self-Study/Survey</a:t>
            </a:r>
          </a:p>
          <a:p>
            <a:r>
              <a:rPr lang="en-US" sz="3600" dirty="0" smtClean="0"/>
              <a:t>The Quality Revolution</a:t>
            </a:r>
          </a:p>
          <a:p>
            <a:r>
              <a:rPr lang="en-US" sz="3600" dirty="0" smtClean="0"/>
              <a:t>Approach 2: Indicators</a:t>
            </a:r>
          </a:p>
          <a:p>
            <a:r>
              <a:rPr lang="en-US" sz="3600" dirty="0" smtClean="0"/>
              <a:t>Suggestions</a:t>
            </a:r>
          </a:p>
          <a:p>
            <a:endParaRPr lang="en-US" sz="3600" dirty="0"/>
          </a:p>
        </p:txBody>
      </p:sp>
    </p:spTree>
    <p:extLst>
      <p:ext uri="{BB962C8B-B14F-4D97-AF65-F5344CB8AC3E}">
        <p14:creationId xmlns:p14="http://schemas.microsoft.com/office/powerpoint/2010/main" val="1449716368"/>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3200" dirty="0" smtClean="0"/>
              <a:t>Indicators, survey/self-study or hybrid</a:t>
            </a:r>
          </a:p>
          <a:p>
            <a:endParaRPr lang="en-US" sz="3200" dirty="0"/>
          </a:p>
        </p:txBody>
      </p:sp>
      <p:sp>
        <p:nvSpPr>
          <p:cNvPr id="3" name="Title 2"/>
          <p:cNvSpPr>
            <a:spLocks noGrp="1"/>
          </p:cNvSpPr>
          <p:nvPr>
            <p:ph type="title"/>
          </p:nvPr>
        </p:nvSpPr>
        <p:spPr/>
        <p:txBody>
          <a:bodyPr/>
          <a:lstStyle/>
          <a:p>
            <a:r>
              <a:rPr lang="en-US" dirty="0" smtClean="0"/>
              <a:t>Suggestions…?</a:t>
            </a:r>
            <a:endParaRPr lang="en-US" dirty="0"/>
          </a:p>
        </p:txBody>
      </p:sp>
    </p:spTree>
    <p:extLst>
      <p:ext uri="{BB962C8B-B14F-4D97-AF65-F5344CB8AC3E}">
        <p14:creationId xmlns:p14="http://schemas.microsoft.com/office/powerpoint/2010/main" val="2712662196"/>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502920" indent="-457200">
              <a:buFont typeface="+mj-lt"/>
              <a:buAutoNum type="arabicPeriod"/>
            </a:pPr>
            <a:r>
              <a:rPr lang="en-US" sz="3200" dirty="0" smtClean="0"/>
              <a:t>Articulating the project</a:t>
            </a:r>
          </a:p>
          <a:p>
            <a:pPr marL="502920" indent="-457200">
              <a:buFont typeface="+mj-lt"/>
              <a:buAutoNum type="arabicPeriod"/>
            </a:pPr>
            <a:r>
              <a:rPr lang="en-US" sz="3200" dirty="0" smtClean="0"/>
              <a:t>Environmental scan</a:t>
            </a:r>
          </a:p>
          <a:p>
            <a:pPr marL="45720" indent="0">
              <a:buNone/>
            </a:pPr>
            <a:endParaRPr lang="en-US" sz="3200" dirty="0" smtClean="0"/>
          </a:p>
          <a:p>
            <a:pPr marL="502920" indent="-457200">
              <a:buFont typeface="+mj-lt"/>
              <a:buAutoNum type="arabicPeriod"/>
            </a:pPr>
            <a:r>
              <a:rPr lang="en-US" sz="3200" dirty="0" smtClean="0"/>
              <a:t>Developing and validating measures/indicators </a:t>
            </a:r>
          </a:p>
          <a:p>
            <a:pPr marL="502920" indent="-457200">
              <a:buFont typeface="+mj-lt"/>
              <a:buAutoNum type="arabicPeriod"/>
            </a:pPr>
            <a:r>
              <a:rPr lang="en-US" sz="3200" dirty="0" smtClean="0"/>
              <a:t>Piloting</a:t>
            </a:r>
          </a:p>
          <a:p>
            <a:pPr marL="502920" indent="-457200">
              <a:buFont typeface="+mj-lt"/>
              <a:buAutoNum type="arabicPeriod"/>
            </a:pPr>
            <a:r>
              <a:rPr lang="en-US" sz="3200" dirty="0" smtClean="0"/>
              <a:t>Recommendations</a:t>
            </a:r>
            <a:endParaRPr lang="en-US" sz="3200" dirty="0"/>
          </a:p>
        </p:txBody>
      </p:sp>
      <p:sp>
        <p:nvSpPr>
          <p:cNvPr id="3" name="Title 2"/>
          <p:cNvSpPr>
            <a:spLocks noGrp="1"/>
          </p:cNvSpPr>
          <p:nvPr>
            <p:ph type="title"/>
          </p:nvPr>
        </p:nvSpPr>
        <p:spPr/>
        <p:txBody>
          <a:bodyPr/>
          <a:lstStyle/>
          <a:p>
            <a:r>
              <a:rPr lang="en-US" dirty="0" smtClean="0"/>
              <a:t>Where we are</a:t>
            </a:r>
            <a:endParaRPr lang="en-US" dirty="0"/>
          </a:p>
        </p:txBody>
      </p:sp>
    </p:spTree>
    <p:extLst>
      <p:ext uri="{BB962C8B-B14F-4D97-AF65-F5344CB8AC3E}">
        <p14:creationId xmlns:p14="http://schemas.microsoft.com/office/powerpoint/2010/main" val="417173865"/>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724400" y="3835740"/>
            <a:ext cx="1981200" cy="1828800"/>
          </a:xfrm>
        </p:spPr>
        <p:txBody>
          <a:bodyPr/>
          <a:lstStyle/>
          <a:p>
            <a:r>
              <a:rPr lang="en-US" dirty="0" smtClean="0"/>
              <a:t>Discussion</a:t>
            </a:r>
            <a:endParaRPr lang="en-US" dirty="0"/>
          </a:p>
        </p:txBody>
      </p:sp>
      <p:sp>
        <p:nvSpPr>
          <p:cNvPr id="2" name="Title 1"/>
          <p:cNvSpPr>
            <a:spLocks noGrp="1"/>
          </p:cNvSpPr>
          <p:nvPr>
            <p:ph type="title"/>
          </p:nvPr>
        </p:nvSpPr>
        <p:spPr/>
        <p:txBody>
          <a:bodyPr>
            <a:noAutofit/>
          </a:bodyPr>
          <a:lstStyle/>
          <a:p>
            <a:r>
              <a:rPr lang="en-CA" sz="3600" dirty="0" smtClean="0"/>
              <a:t>Institutional </a:t>
            </a:r>
            <a:r>
              <a:rPr lang="en-CA" sz="3600" dirty="0"/>
              <a:t>and Provincial Teaching Indicators </a:t>
            </a:r>
            <a:endParaRPr lang="en-US" sz="3600" dirty="0"/>
          </a:p>
        </p:txBody>
      </p:sp>
      <p:grpSp>
        <p:nvGrpSpPr>
          <p:cNvPr id="7" name="Group 6"/>
          <p:cNvGrpSpPr>
            <a:grpSpLocks/>
          </p:cNvGrpSpPr>
          <p:nvPr/>
        </p:nvGrpSpPr>
        <p:grpSpPr>
          <a:xfrm>
            <a:off x="7449691" y="2291213"/>
            <a:ext cx="986167" cy="575583"/>
            <a:chOff x="-241055" y="533400"/>
            <a:chExt cx="3116398" cy="1484224"/>
          </a:xfrm>
        </p:grpSpPr>
        <p:pic>
          <p:nvPicPr>
            <p:cNvPr id="1031" name="Picture 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6350" y="533400"/>
              <a:ext cx="2571750" cy="809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241055" y="1343025"/>
              <a:ext cx="3116398" cy="674599"/>
            </a:xfrm>
            <a:prstGeom prst="rect">
              <a:avLst/>
            </a:prstGeom>
            <a:noFill/>
          </p:spPr>
          <p:txBody>
            <a:bodyPr wrap="none" rtlCol="0">
              <a:spAutoFit/>
            </a:bodyPr>
            <a:lstStyle/>
            <a:p>
              <a:pPr algn="ctr"/>
              <a:r>
                <a:rPr lang="en-US" sz="1100" dirty="0" smtClean="0"/>
                <a:t>Sandy Hughes</a:t>
              </a:r>
              <a:endParaRPr lang="en-US" sz="1100" dirty="0"/>
            </a:p>
          </p:txBody>
        </p:sp>
      </p:grpSp>
      <p:grpSp>
        <p:nvGrpSpPr>
          <p:cNvPr id="8" name="Group 7"/>
          <p:cNvGrpSpPr>
            <a:grpSpLocks noChangeAspect="1"/>
          </p:cNvGrpSpPr>
          <p:nvPr/>
        </p:nvGrpSpPr>
        <p:grpSpPr>
          <a:xfrm>
            <a:off x="7577014" y="3021492"/>
            <a:ext cx="731520" cy="797097"/>
            <a:chOff x="4846536" y="533400"/>
            <a:chExt cx="1362075" cy="1490542"/>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846536" y="533400"/>
              <a:ext cx="1362075" cy="1057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p:cNvSpPr txBox="1"/>
            <p:nvPr/>
          </p:nvSpPr>
          <p:spPr>
            <a:xfrm>
              <a:off x="4896662" y="1534741"/>
              <a:ext cx="1269122" cy="489201"/>
            </a:xfrm>
            <a:prstGeom prst="rect">
              <a:avLst/>
            </a:prstGeom>
            <a:noFill/>
          </p:spPr>
          <p:txBody>
            <a:bodyPr wrap="none" rtlCol="0">
              <a:spAutoFit/>
            </a:bodyPr>
            <a:lstStyle/>
            <a:p>
              <a:pPr algn="ctr"/>
              <a:r>
                <a:rPr lang="en-US" sz="1100" dirty="0" smtClean="0"/>
                <a:t>Lori Goff</a:t>
              </a:r>
              <a:endParaRPr lang="en-US" sz="1100" dirty="0"/>
            </a:p>
          </p:txBody>
        </p:sp>
      </p:grpSp>
      <p:grpSp>
        <p:nvGrpSpPr>
          <p:cNvPr id="9" name="Group 8"/>
          <p:cNvGrpSpPr>
            <a:grpSpLocks noChangeAspect="1"/>
          </p:cNvGrpSpPr>
          <p:nvPr/>
        </p:nvGrpSpPr>
        <p:grpSpPr>
          <a:xfrm>
            <a:off x="7212896" y="5273864"/>
            <a:ext cx="1459756" cy="591242"/>
            <a:chOff x="26350" y="1962411"/>
            <a:chExt cx="2914650" cy="1600942"/>
          </a:xfrm>
        </p:grpSpPr>
        <p:pic>
          <p:nvPicPr>
            <p:cNvPr id="1029"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6350" y="1962411"/>
              <a:ext cx="2914650"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p:cNvSpPr txBox="1"/>
            <p:nvPr/>
          </p:nvSpPr>
          <p:spPr>
            <a:xfrm>
              <a:off x="622206" y="2854976"/>
              <a:ext cx="1722936" cy="708377"/>
            </a:xfrm>
            <a:prstGeom prst="rect">
              <a:avLst/>
            </a:prstGeom>
            <a:noFill/>
          </p:spPr>
          <p:txBody>
            <a:bodyPr wrap="none" rtlCol="0">
              <a:spAutoFit/>
            </a:bodyPr>
            <a:lstStyle/>
            <a:p>
              <a:pPr algn="ctr"/>
              <a:r>
                <a:rPr lang="en-US" sz="1100" dirty="0" smtClean="0"/>
                <a:t>Deb Dawson</a:t>
              </a:r>
              <a:endParaRPr lang="en-US" sz="1100" dirty="0"/>
            </a:p>
          </p:txBody>
        </p:sp>
      </p:grpSp>
      <p:grpSp>
        <p:nvGrpSpPr>
          <p:cNvPr id="11" name="Group 10"/>
          <p:cNvGrpSpPr>
            <a:grpSpLocks noChangeAspect="1"/>
          </p:cNvGrpSpPr>
          <p:nvPr/>
        </p:nvGrpSpPr>
        <p:grpSpPr>
          <a:xfrm>
            <a:off x="7524322" y="4603192"/>
            <a:ext cx="836904" cy="515976"/>
            <a:chOff x="33471" y="2962275"/>
            <a:chExt cx="1781175" cy="939518"/>
          </a:xfrm>
        </p:grpSpPr>
        <p:pic>
          <p:nvPicPr>
            <p:cNvPr id="1032" name="Picture 8"/>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3471" y="2962275"/>
              <a:ext cx="1781175" cy="466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TextBox 9"/>
            <p:cNvSpPr txBox="1"/>
            <p:nvPr/>
          </p:nvSpPr>
          <p:spPr>
            <a:xfrm>
              <a:off x="87664" y="3425439"/>
              <a:ext cx="1726982" cy="476354"/>
            </a:xfrm>
            <a:prstGeom prst="rect">
              <a:avLst/>
            </a:prstGeom>
            <a:noFill/>
          </p:spPr>
          <p:txBody>
            <a:bodyPr wrap="none" rtlCol="0">
              <a:spAutoFit/>
            </a:bodyPr>
            <a:lstStyle/>
            <a:p>
              <a:pPr algn="ctr"/>
              <a:r>
                <a:rPr lang="en-US" sz="1100" dirty="0" smtClean="0"/>
                <a:t>Donna Ellis</a:t>
              </a:r>
              <a:endParaRPr lang="en-US" sz="1100" dirty="0"/>
            </a:p>
          </p:txBody>
        </p:sp>
      </p:grpSp>
      <p:grpSp>
        <p:nvGrpSpPr>
          <p:cNvPr id="13" name="Group 12"/>
          <p:cNvGrpSpPr>
            <a:grpSpLocks noChangeAspect="1"/>
          </p:cNvGrpSpPr>
          <p:nvPr/>
        </p:nvGrpSpPr>
        <p:grpSpPr>
          <a:xfrm>
            <a:off x="7162800" y="6019800"/>
            <a:ext cx="1559948" cy="709892"/>
            <a:chOff x="26350" y="1893332"/>
            <a:chExt cx="3200400" cy="1365115"/>
          </a:xfrm>
        </p:grpSpPr>
        <p:pic>
          <p:nvPicPr>
            <p:cNvPr id="1026" name="Picture 2"/>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6350" y="1893332"/>
              <a:ext cx="3200400"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 name="TextBox 11"/>
            <p:cNvSpPr txBox="1"/>
            <p:nvPr/>
          </p:nvSpPr>
          <p:spPr>
            <a:xfrm>
              <a:off x="652316" y="2755374"/>
              <a:ext cx="1900221" cy="503073"/>
            </a:xfrm>
            <a:prstGeom prst="rect">
              <a:avLst/>
            </a:prstGeom>
            <a:noFill/>
          </p:spPr>
          <p:txBody>
            <a:bodyPr wrap="square" rtlCol="0">
              <a:spAutoFit/>
            </a:bodyPr>
            <a:lstStyle/>
            <a:p>
              <a:pPr algn="ctr"/>
              <a:r>
                <a:rPr lang="en-US" sz="1100" dirty="0" smtClean="0"/>
                <a:t>Erika </a:t>
              </a:r>
              <a:r>
                <a:rPr lang="en-US" sz="1100" dirty="0" err="1" smtClean="0"/>
                <a:t>Kustra</a:t>
              </a:r>
              <a:endParaRPr lang="en-US" sz="1100" dirty="0"/>
            </a:p>
          </p:txBody>
        </p:sp>
      </p:grpSp>
      <p:grpSp>
        <p:nvGrpSpPr>
          <p:cNvPr id="15" name="Group 14"/>
          <p:cNvGrpSpPr>
            <a:grpSpLocks noChangeAspect="1"/>
          </p:cNvGrpSpPr>
          <p:nvPr/>
        </p:nvGrpSpPr>
        <p:grpSpPr>
          <a:xfrm>
            <a:off x="7537009" y="214010"/>
            <a:ext cx="811530" cy="750927"/>
            <a:chOff x="2740770" y="5257800"/>
            <a:chExt cx="2028825" cy="1877318"/>
          </a:xfrm>
        </p:grpSpPr>
        <p:pic>
          <p:nvPicPr>
            <p:cNvPr id="1027" name="Picture 3"/>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2740770" y="5257800"/>
              <a:ext cx="2028825" cy="800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4" name="TextBox 13"/>
            <p:cNvSpPr txBox="1"/>
            <p:nvPr/>
          </p:nvSpPr>
          <p:spPr>
            <a:xfrm>
              <a:off x="2754910" y="6057900"/>
              <a:ext cx="2000548" cy="1077218"/>
            </a:xfrm>
            <a:prstGeom prst="rect">
              <a:avLst/>
            </a:prstGeom>
            <a:noFill/>
          </p:spPr>
          <p:txBody>
            <a:bodyPr wrap="none" rtlCol="0">
              <a:spAutoFit/>
            </a:bodyPr>
            <a:lstStyle/>
            <a:p>
              <a:pPr algn="ctr"/>
              <a:r>
                <a:rPr lang="en-US" sz="1100" dirty="0" smtClean="0"/>
                <a:t>Barry Joe /</a:t>
              </a:r>
            </a:p>
            <a:p>
              <a:pPr algn="ctr"/>
              <a:r>
                <a:rPr lang="en-US" sz="1100" dirty="0" smtClean="0"/>
                <a:t>Jill </a:t>
              </a:r>
              <a:r>
                <a:rPr lang="en-US" sz="1100" dirty="0" err="1" smtClean="0"/>
                <a:t>Grose</a:t>
              </a:r>
              <a:endParaRPr lang="en-US" sz="1100" dirty="0"/>
            </a:p>
          </p:txBody>
        </p:sp>
      </p:grpSp>
      <p:grpSp>
        <p:nvGrpSpPr>
          <p:cNvPr id="17" name="Group 16"/>
          <p:cNvGrpSpPr>
            <a:grpSpLocks noChangeAspect="1"/>
          </p:cNvGrpSpPr>
          <p:nvPr/>
        </p:nvGrpSpPr>
        <p:grpSpPr>
          <a:xfrm>
            <a:off x="7292548" y="3973285"/>
            <a:ext cx="1300452" cy="475211"/>
            <a:chOff x="6400800" y="6000750"/>
            <a:chExt cx="1971675" cy="720489"/>
          </a:xfrm>
        </p:grpSpPr>
        <p:pic>
          <p:nvPicPr>
            <p:cNvPr id="1028" name="Picture 4"/>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6400800" y="6000750"/>
              <a:ext cx="1971675" cy="323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 name="TextBox 15"/>
            <p:cNvSpPr txBox="1"/>
            <p:nvPr/>
          </p:nvSpPr>
          <p:spPr>
            <a:xfrm>
              <a:off x="6753278" y="6324600"/>
              <a:ext cx="1266719" cy="396639"/>
            </a:xfrm>
            <a:prstGeom prst="rect">
              <a:avLst/>
            </a:prstGeom>
            <a:noFill/>
          </p:spPr>
          <p:txBody>
            <a:bodyPr wrap="none" rtlCol="0">
              <a:spAutoFit/>
            </a:bodyPr>
            <a:lstStyle/>
            <a:p>
              <a:pPr algn="ctr"/>
              <a:r>
                <a:rPr lang="en-US" sz="1100" dirty="0" smtClean="0"/>
                <a:t>Paola </a:t>
              </a:r>
              <a:r>
                <a:rPr lang="en-US" sz="1100" dirty="0" err="1" smtClean="0"/>
                <a:t>Borin</a:t>
              </a:r>
              <a:endParaRPr lang="en-US" sz="1100" dirty="0"/>
            </a:p>
          </p:txBody>
        </p:sp>
      </p:grpSp>
      <p:grpSp>
        <p:nvGrpSpPr>
          <p:cNvPr id="19" name="Group 18"/>
          <p:cNvGrpSpPr>
            <a:grpSpLocks noChangeAspect="1"/>
          </p:cNvGrpSpPr>
          <p:nvPr/>
        </p:nvGrpSpPr>
        <p:grpSpPr>
          <a:xfrm>
            <a:off x="7254124" y="1119633"/>
            <a:ext cx="1377300" cy="1016884"/>
            <a:chOff x="6579051" y="4785022"/>
            <a:chExt cx="3568519" cy="2634699"/>
          </a:xfrm>
        </p:grpSpPr>
        <p:pic>
          <p:nvPicPr>
            <p:cNvPr id="1030" name="Picture 6"/>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7809886" y="4785022"/>
              <a:ext cx="1109604" cy="14985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8" name="TextBox 17"/>
            <p:cNvSpPr txBox="1"/>
            <p:nvPr/>
          </p:nvSpPr>
          <p:spPr>
            <a:xfrm>
              <a:off x="6579051" y="6303313"/>
              <a:ext cx="3568519" cy="1116408"/>
            </a:xfrm>
            <a:prstGeom prst="rect">
              <a:avLst/>
            </a:prstGeom>
            <a:noFill/>
          </p:spPr>
          <p:txBody>
            <a:bodyPr wrap="none" rtlCol="0">
              <a:spAutoFit/>
            </a:bodyPr>
            <a:lstStyle/>
            <a:p>
              <a:pPr algn="ctr"/>
              <a:r>
                <a:rPr lang="en-US" sz="1100" dirty="0" smtClean="0"/>
                <a:t>Peter Wolf/</a:t>
              </a:r>
            </a:p>
            <a:p>
              <a:pPr algn="ctr"/>
              <a:r>
                <a:rPr lang="en-US" sz="1100" dirty="0" smtClean="0"/>
                <a:t>Alexander </a:t>
              </a:r>
              <a:r>
                <a:rPr lang="en-US" sz="1100" dirty="0" err="1" smtClean="0"/>
                <a:t>Legwegoh</a:t>
              </a:r>
              <a:endParaRPr lang="en-US" sz="1100" dirty="0"/>
            </a:p>
          </p:txBody>
        </p:sp>
      </p:grpSp>
    </p:spTree>
    <p:extLst>
      <p:ext uri="{BB962C8B-B14F-4D97-AF65-F5344CB8AC3E}">
        <p14:creationId xmlns:p14="http://schemas.microsoft.com/office/powerpoint/2010/main" val="4086762312"/>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502920" indent="-457200">
              <a:buFont typeface="+mj-lt"/>
              <a:buAutoNum type="arabicPeriod"/>
            </a:pPr>
            <a:r>
              <a:rPr lang="en-US" sz="3200" dirty="0" smtClean="0"/>
              <a:t>Articulating the project</a:t>
            </a:r>
          </a:p>
          <a:p>
            <a:pPr marL="502920" indent="-457200">
              <a:buFont typeface="+mj-lt"/>
              <a:buAutoNum type="arabicPeriod"/>
            </a:pPr>
            <a:r>
              <a:rPr lang="en-US" sz="3200" dirty="0" smtClean="0"/>
              <a:t>Environmental scan</a:t>
            </a:r>
          </a:p>
          <a:p>
            <a:pPr marL="45720" indent="0">
              <a:buNone/>
            </a:pPr>
            <a:endParaRPr lang="en-US" sz="3200" dirty="0" smtClean="0"/>
          </a:p>
          <a:p>
            <a:pPr marL="502920" indent="-457200">
              <a:buFont typeface="+mj-lt"/>
              <a:buAutoNum type="arabicPeriod"/>
            </a:pPr>
            <a:r>
              <a:rPr lang="en-US" sz="3200" dirty="0" smtClean="0"/>
              <a:t>Developing and validating measures/indicators </a:t>
            </a:r>
          </a:p>
          <a:p>
            <a:pPr marL="502920" indent="-457200">
              <a:buFont typeface="+mj-lt"/>
              <a:buAutoNum type="arabicPeriod"/>
            </a:pPr>
            <a:r>
              <a:rPr lang="en-US" sz="3200" dirty="0" smtClean="0"/>
              <a:t>Piloting</a:t>
            </a:r>
          </a:p>
          <a:p>
            <a:pPr marL="502920" indent="-457200">
              <a:buFont typeface="+mj-lt"/>
              <a:buAutoNum type="arabicPeriod"/>
            </a:pPr>
            <a:r>
              <a:rPr lang="en-US" sz="3200" dirty="0" smtClean="0"/>
              <a:t>Recommendations</a:t>
            </a:r>
            <a:endParaRPr lang="en-US" sz="3200" dirty="0"/>
          </a:p>
        </p:txBody>
      </p:sp>
      <p:sp>
        <p:nvSpPr>
          <p:cNvPr id="3" name="Title 2"/>
          <p:cNvSpPr>
            <a:spLocks noGrp="1"/>
          </p:cNvSpPr>
          <p:nvPr>
            <p:ph type="title"/>
          </p:nvPr>
        </p:nvSpPr>
        <p:spPr/>
        <p:txBody>
          <a:bodyPr/>
          <a:lstStyle/>
          <a:p>
            <a:r>
              <a:rPr lang="en-US" dirty="0" smtClean="0"/>
              <a:t>Where we are</a:t>
            </a:r>
            <a:endParaRPr lang="en-US" dirty="0"/>
          </a:p>
        </p:txBody>
      </p:sp>
      <p:sp>
        <p:nvSpPr>
          <p:cNvPr id="4" name="Rectangle 3"/>
          <p:cNvSpPr>
            <a:spLocks noChangeAspect="1"/>
          </p:cNvSpPr>
          <p:nvPr/>
        </p:nvSpPr>
        <p:spPr>
          <a:xfrm>
            <a:off x="914400" y="1828800"/>
            <a:ext cx="4419602" cy="923330"/>
          </a:xfrm>
          <a:prstGeom prst="rect">
            <a:avLst/>
          </a:prstGeom>
          <a:solidFill>
            <a:schemeClr val="accent5">
              <a:lumMod val="75000"/>
              <a:alpha val="34000"/>
            </a:schemeClr>
          </a:solidFill>
        </p:spPr>
        <p:txBody>
          <a:bodyPr wrap="square" lIns="91440" tIns="45720" rIns="91440" bIns="45720">
            <a:spAutoFit/>
          </a:bodyPr>
          <a:lstStyle/>
          <a:p>
            <a:pPr algn="ctr"/>
            <a:r>
              <a:rPr lang="en-CA" sz="5400" b="1" dirty="0" smtClean="0">
                <a:ln w="19050">
                  <a:solidFill>
                    <a:schemeClr val="tx2">
                      <a:tint val="1000"/>
                    </a:schemeClr>
                  </a:solidFill>
                  <a:prstDash val="solid"/>
                </a:ln>
                <a:solidFill>
                  <a:schemeClr val="accent3"/>
                </a:solidFill>
                <a:effectLst>
                  <a:glow rad="101600">
                    <a:schemeClr val="accent5">
                      <a:satMod val="175000"/>
                      <a:alpha val="40000"/>
                    </a:schemeClr>
                  </a:glow>
                  <a:outerShdw blurRad="50000" dist="50800" dir="7500000" algn="tl">
                    <a:srgbClr val="000000">
                      <a:shade val="5000"/>
                      <a:alpha val="35000"/>
                    </a:srgbClr>
                  </a:outerShdw>
                </a:effectLst>
              </a:rPr>
              <a:t>In progress…      </a:t>
            </a:r>
            <a:endParaRPr lang="en-CA" sz="5400" b="1" dirty="0">
              <a:ln w="19050">
                <a:solidFill>
                  <a:schemeClr val="tx2">
                    <a:tint val="1000"/>
                  </a:schemeClr>
                </a:solidFill>
                <a:prstDash val="solid"/>
              </a:ln>
              <a:solidFill>
                <a:schemeClr val="accent3"/>
              </a:solidFill>
              <a:effectLst>
                <a:glow rad="101600">
                  <a:schemeClr val="accent5">
                    <a:satMod val="175000"/>
                    <a:alpha val="40000"/>
                  </a:schemeClr>
                </a:glow>
                <a:outerShdw blurRad="50000" dist="50800" dir="7500000" algn="tl">
                  <a:srgbClr val="000000">
                    <a:shade val="5000"/>
                    <a:alpha val="35000"/>
                  </a:srgbClr>
                </a:outerShdw>
              </a:effectLst>
            </a:endParaRPr>
          </a:p>
        </p:txBody>
      </p:sp>
      <p:sp>
        <p:nvSpPr>
          <p:cNvPr id="5" name="Rectangle 4"/>
          <p:cNvSpPr>
            <a:spLocks noChangeAspect="1"/>
          </p:cNvSpPr>
          <p:nvPr/>
        </p:nvSpPr>
        <p:spPr>
          <a:xfrm>
            <a:off x="914400" y="3581400"/>
            <a:ext cx="5105400" cy="2185214"/>
          </a:xfrm>
          <a:prstGeom prst="rect">
            <a:avLst/>
          </a:prstGeom>
          <a:solidFill>
            <a:schemeClr val="accent5">
              <a:lumMod val="75000"/>
              <a:alpha val="34000"/>
            </a:schemeClr>
          </a:solidFill>
        </p:spPr>
        <p:txBody>
          <a:bodyPr wrap="square" lIns="91440" tIns="45720" rIns="91440" bIns="45720">
            <a:spAutoFit/>
          </a:bodyPr>
          <a:lstStyle/>
          <a:p>
            <a:pPr algn="ctr"/>
            <a:endParaRPr lang="en-CA" sz="5400" b="1" dirty="0" smtClean="0">
              <a:ln w="19050">
                <a:solidFill>
                  <a:schemeClr val="tx2">
                    <a:tint val="1000"/>
                  </a:schemeClr>
                </a:solidFill>
                <a:prstDash val="solid"/>
              </a:ln>
              <a:solidFill>
                <a:schemeClr val="accent3"/>
              </a:solidFill>
              <a:effectLst>
                <a:glow rad="101600">
                  <a:schemeClr val="accent5">
                    <a:satMod val="175000"/>
                    <a:alpha val="40000"/>
                  </a:schemeClr>
                </a:glow>
                <a:outerShdw blurRad="50000" dist="50800" dir="7500000" algn="tl">
                  <a:srgbClr val="000000">
                    <a:shade val="5000"/>
                    <a:alpha val="35000"/>
                  </a:srgbClr>
                </a:outerShdw>
              </a:effectLst>
            </a:endParaRPr>
          </a:p>
          <a:p>
            <a:pPr algn="ctr"/>
            <a:r>
              <a:rPr lang="en-CA" sz="5400" b="1" dirty="0" smtClean="0">
                <a:ln w="19050">
                  <a:solidFill>
                    <a:schemeClr val="tx2">
                      <a:tint val="1000"/>
                    </a:schemeClr>
                  </a:solidFill>
                  <a:prstDash val="solid"/>
                </a:ln>
                <a:solidFill>
                  <a:schemeClr val="accent3"/>
                </a:solidFill>
                <a:effectLst>
                  <a:glow rad="101600">
                    <a:schemeClr val="accent5">
                      <a:satMod val="175000"/>
                      <a:alpha val="40000"/>
                    </a:schemeClr>
                  </a:glow>
                  <a:outerShdw blurRad="50000" dist="50800" dir="7500000" algn="tl">
                    <a:srgbClr val="000000">
                      <a:shade val="5000"/>
                      <a:alpha val="35000"/>
                    </a:srgbClr>
                  </a:outerShdw>
                </a:effectLst>
              </a:rPr>
              <a:t>Yet to </a:t>
            </a:r>
            <a:r>
              <a:rPr lang="en-CA" sz="5400" b="1" dirty="0">
                <a:ln w="19050">
                  <a:solidFill>
                    <a:schemeClr val="tx2">
                      <a:tint val="1000"/>
                    </a:schemeClr>
                  </a:solidFill>
                  <a:prstDash val="solid"/>
                </a:ln>
                <a:solidFill>
                  <a:schemeClr val="accent3"/>
                </a:solidFill>
                <a:effectLst>
                  <a:glow rad="101600">
                    <a:schemeClr val="accent5">
                      <a:satMod val="175000"/>
                      <a:alpha val="40000"/>
                    </a:schemeClr>
                  </a:glow>
                  <a:outerShdw blurRad="50000" dist="50800" dir="7500000" algn="tl">
                    <a:srgbClr val="000000">
                      <a:shade val="5000"/>
                      <a:alpha val="35000"/>
                    </a:srgbClr>
                  </a:outerShdw>
                </a:effectLst>
              </a:rPr>
              <a:t>c</a:t>
            </a:r>
            <a:r>
              <a:rPr lang="en-CA" sz="5400" b="1" dirty="0" smtClean="0">
                <a:ln w="19050">
                  <a:solidFill>
                    <a:schemeClr val="tx2">
                      <a:tint val="1000"/>
                    </a:schemeClr>
                  </a:solidFill>
                  <a:prstDash val="solid"/>
                </a:ln>
                <a:solidFill>
                  <a:schemeClr val="accent3"/>
                </a:solidFill>
                <a:effectLst>
                  <a:glow rad="101600">
                    <a:schemeClr val="accent5">
                      <a:satMod val="175000"/>
                      <a:alpha val="40000"/>
                    </a:schemeClr>
                  </a:glow>
                  <a:outerShdw blurRad="50000" dist="50800" dir="7500000" algn="tl">
                    <a:srgbClr val="000000">
                      <a:shade val="5000"/>
                      <a:alpha val="35000"/>
                    </a:srgbClr>
                  </a:outerShdw>
                </a:effectLst>
              </a:rPr>
              <a:t>ome…</a:t>
            </a:r>
          </a:p>
          <a:p>
            <a:pPr algn="ctr"/>
            <a:endParaRPr lang="en-CA" sz="2800" b="1" dirty="0">
              <a:ln w="19050">
                <a:solidFill>
                  <a:schemeClr val="tx2">
                    <a:tint val="1000"/>
                  </a:schemeClr>
                </a:solidFill>
                <a:prstDash val="solid"/>
              </a:ln>
              <a:solidFill>
                <a:schemeClr val="accent3"/>
              </a:solidFill>
              <a:effectLst>
                <a:glow rad="101600">
                  <a:schemeClr val="accent5">
                    <a:satMod val="175000"/>
                    <a:alpha val="40000"/>
                  </a:schemeClr>
                </a:glow>
                <a:outerShdw blurRad="50000" dist="50800" dir="7500000" algn="tl">
                  <a:srgbClr val="000000">
                    <a:shade val="5000"/>
                    <a:alpha val="35000"/>
                  </a:srgbClr>
                </a:outerShdw>
              </a:effectLst>
            </a:endParaRPr>
          </a:p>
        </p:txBody>
      </p:sp>
    </p:spTree>
    <p:extLst>
      <p:ext uri="{BB962C8B-B14F-4D97-AF65-F5344CB8AC3E}">
        <p14:creationId xmlns:p14="http://schemas.microsoft.com/office/powerpoint/2010/main" val="221897264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ssolve">
                                      <p:cBhvr>
                                        <p:cTn id="7" dur="500"/>
                                        <p:tgtEl>
                                          <p:spTgt spid="5"/>
                                        </p:tgtEl>
                                      </p:cBhvr>
                                    </p:animEffect>
                                  </p:childTnLst>
                                </p:cTn>
                              </p:par>
                              <p:par>
                                <p:cTn id="8" presetID="9" presetClass="entr" presetSubtype="0"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dissolve">
                                      <p:cBhvr>
                                        <p:cTn id="1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909509713"/>
              </p:ext>
            </p:extLst>
          </p:nvPr>
        </p:nvGraphicFramePr>
        <p:xfrm>
          <a:off x="5164303" y="2819400"/>
          <a:ext cx="3446297" cy="364573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Rubrik 1"/>
          <p:cNvSpPr>
            <a:spLocks noGrp="1"/>
          </p:cNvSpPr>
          <p:nvPr>
            <p:ph type="title"/>
          </p:nvPr>
        </p:nvSpPr>
        <p:spPr>
          <a:xfrm>
            <a:off x="381000" y="355847"/>
            <a:ext cx="8381260" cy="1054394"/>
          </a:xfrm>
        </p:spPr>
        <p:txBody>
          <a:bodyPr/>
          <a:lstStyle/>
          <a:p>
            <a:r>
              <a:rPr lang="sv-SE" dirty="0" smtClean="0">
                <a:latin typeface="Corbel" pitchFamily="34" charset="0"/>
              </a:rPr>
              <a:t>ENHANCING STUDENT ACHIEVEMENT OF </a:t>
            </a:r>
            <a:r>
              <a:rPr lang="sv-SE" dirty="0" smtClean="0">
                <a:solidFill>
                  <a:srgbClr val="FF6600"/>
                </a:solidFill>
                <a:latin typeface="Corbel" pitchFamily="34" charset="0"/>
              </a:rPr>
              <a:t>LEARNING OUTCOMES</a:t>
            </a:r>
          </a:p>
        </p:txBody>
      </p:sp>
      <p:graphicFrame>
        <p:nvGraphicFramePr>
          <p:cNvPr id="10" name="Content Placeholder 3"/>
          <p:cNvGraphicFramePr>
            <a:graphicFrameLocks/>
          </p:cNvGraphicFramePr>
          <p:nvPr>
            <p:extLst>
              <p:ext uri="{D42A27DB-BD31-4B8C-83A1-F6EECF244321}">
                <p14:modId xmlns:p14="http://schemas.microsoft.com/office/powerpoint/2010/main" val="4130422623"/>
              </p:ext>
            </p:extLst>
          </p:nvPr>
        </p:nvGraphicFramePr>
        <p:xfrm>
          <a:off x="609600" y="2819400"/>
          <a:ext cx="3200400" cy="365760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cxnSp>
        <p:nvCxnSpPr>
          <p:cNvPr id="3" name="Straight Connector 2"/>
          <p:cNvCxnSpPr>
            <a:endCxn id="6" idx="2"/>
          </p:cNvCxnSpPr>
          <p:nvPr/>
        </p:nvCxnSpPr>
        <p:spPr>
          <a:xfrm flipV="1">
            <a:off x="2209800" y="1410241"/>
            <a:ext cx="2361830" cy="1561559"/>
          </a:xfrm>
          <a:prstGeom prst="line">
            <a:avLst/>
          </a:prstGeom>
        </p:spPr>
        <p:style>
          <a:lnRef idx="2">
            <a:schemeClr val="accent1"/>
          </a:lnRef>
          <a:fillRef idx="0">
            <a:schemeClr val="accent1"/>
          </a:fillRef>
          <a:effectRef idx="1">
            <a:schemeClr val="accent1"/>
          </a:effectRef>
          <a:fontRef idx="minor">
            <a:schemeClr val="tx1"/>
          </a:fontRef>
        </p:style>
      </p:cxnSp>
      <p:cxnSp>
        <p:nvCxnSpPr>
          <p:cNvPr id="15" name="Straight Connector 14"/>
          <p:cNvCxnSpPr>
            <a:stCxn id="4" idx="0"/>
            <a:endCxn id="6" idx="2"/>
          </p:cNvCxnSpPr>
          <p:nvPr/>
        </p:nvCxnSpPr>
        <p:spPr>
          <a:xfrm flipH="1" flipV="1">
            <a:off x="4571630" y="1410241"/>
            <a:ext cx="2315821" cy="1409159"/>
          </a:xfrm>
          <a:prstGeom prst="line">
            <a:avLst/>
          </a:prstGeom>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69558663"/>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851843933"/>
              </p:ext>
            </p:extLst>
          </p:nvPr>
        </p:nvGraphicFramePr>
        <p:xfrm>
          <a:off x="838199" y="1600200"/>
          <a:ext cx="8153401" cy="4876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Rubrik 1"/>
          <p:cNvSpPr>
            <a:spLocks noGrp="1"/>
          </p:cNvSpPr>
          <p:nvPr>
            <p:ph type="title"/>
          </p:nvPr>
        </p:nvSpPr>
        <p:spPr>
          <a:xfrm>
            <a:off x="381000" y="355847"/>
            <a:ext cx="8381260" cy="1054394"/>
          </a:xfrm>
        </p:spPr>
        <p:txBody>
          <a:bodyPr/>
          <a:lstStyle/>
          <a:p>
            <a:r>
              <a:rPr lang="sv-SE" dirty="0" smtClean="0">
                <a:latin typeface="Corbel" pitchFamily="34" charset="0"/>
              </a:rPr>
              <a:t>TRYING TO ARTICULATE TEACHING QUALITY </a:t>
            </a:r>
            <a:r>
              <a:rPr lang="sv-SE" dirty="0" err="1" smtClean="0">
                <a:latin typeface="Corbel" pitchFamily="34" charset="0"/>
              </a:rPr>
              <a:t>CUlture</a:t>
            </a:r>
            <a:endParaRPr lang="sv-SE" dirty="0" smtClean="0">
              <a:latin typeface="Corbel" pitchFamily="34" charset="0"/>
            </a:endParaRPr>
          </a:p>
        </p:txBody>
      </p:sp>
      <p:grpSp>
        <p:nvGrpSpPr>
          <p:cNvPr id="11" name="Group 10"/>
          <p:cNvGrpSpPr/>
          <p:nvPr/>
        </p:nvGrpSpPr>
        <p:grpSpPr>
          <a:xfrm>
            <a:off x="304800" y="2046982"/>
            <a:ext cx="8229600" cy="3492281"/>
            <a:chOff x="304800" y="2046982"/>
            <a:chExt cx="8229600" cy="3492281"/>
          </a:xfrm>
        </p:grpSpPr>
        <p:sp>
          <p:nvSpPr>
            <p:cNvPr id="7" name="TextBox 6"/>
            <p:cNvSpPr txBox="1"/>
            <p:nvPr/>
          </p:nvSpPr>
          <p:spPr>
            <a:xfrm>
              <a:off x="2438400" y="2046982"/>
              <a:ext cx="1447800" cy="1077218"/>
            </a:xfrm>
            <a:prstGeom prst="rect">
              <a:avLst/>
            </a:prstGeom>
            <a:noFill/>
            <a:ln>
              <a:solidFill>
                <a:schemeClr val="accent5">
                  <a:lumMod val="75000"/>
                </a:schemeClr>
              </a:solidFill>
            </a:ln>
          </p:spPr>
          <p:txBody>
            <a:bodyPr wrap="square" rtlCol="0">
              <a:spAutoFit/>
            </a:bodyPr>
            <a:lstStyle/>
            <a:p>
              <a:r>
                <a:rPr lang="en-US" sz="1600" dirty="0" smtClean="0"/>
                <a:t>STUDENT EVALUATIONS, PEER REVIEW, SOTL, ETC</a:t>
              </a:r>
              <a:endParaRPr lang="en-US" sz="1600" dirty="0"/>
            </a:p>
          </p:txBody>
        </p:sp>
        <p:sp>
          <p:nvSpPr>
            <p:cNvPr id="8" name="TextBox 7"/>
            <p:cNvSpPr txBox="1"/>
            <p:nvPr/>
          </p:nvSpPr>
          <p:spPr>
            <a:xfrm>
              <a:off x="6858000" y="3969603"/>
              <a:ext cx="1676400" cy="830997"/>
            </a:xfrm>
            <a:prstGeom prst="rect">
              <a:avLst/>
            </a:prstGeom>
            <a:noFill/>
            <a:ln>
              <a:solidFill>
                <a:schemeClr val="accent5">
                  <a:lumMod val="75000"/>
                </a:schemeClr>
              </a:solidFill>
            </a:ln>
          </p:spPr>
          <p:txBody>
            <a:bodyPr wrap="square" rtlCol="0">
              <a:spAutoFit/>
            </a:bodyPr>
            <a:lstStyle/>
            <a:p>
              <a:r>
                <a:rPr lang="en-US" sz="1600" dirty="0" smtClean="0"/>
                <a:t>INDICATORS, ACCREDITATION, ETC</a:t>
              </a:r>
              <a:endParaRPr lang="en-US" sz="1600" dirty="0"/>
            </a:p>
          </p:txBody>
        </p:sp>
        <p:sp>
          <p:nvSpPr>
            <p:cNvPr id="9" name="TextBox 8"/>
            <p:cNvSpPr txBox="1"/>
            <p:nvPr/>
          </p:nvSpPr>
          <p:spPr>
            <a:xfrm>
              <a:off x="304800" y="3969603"/>
              <a:ext cx="1676400" cy="1569660"/>
            </a:xfrm>
            <a:prstGeom prst="rect">
              <a:avLst/>
            </a:prstGeom>
            <a:noFill/>
            <a:ln>
              <a:solidFill>
                <a:schemeClr val="accent5">
                  <a:lumMod val="75000"/>
                </a:schemeClr>
              </a:solidFill>
            </a:ln>
          </p:spPr>
          <p:txBody>
            <a:bodyPr wrap="square" rtlCol="0">
              <a:spAutoFit/>
            </a:bodyPr>
            <a:lstStyle/>
            <a:p>
              <a:r>
                <a:rPr lang="en-US" sz="1600" dirty="0" smtClean="0"/>
                <a:t>PROGRAMME REVIEWS, ACCREDITATION, CONTINUOUS IMPROVEMENT, ETC</a:t>
              </a:r>
              <a:endParaRPr lang="en-US" sz="1600" dirty="0"/>
            </a:p>
          </p:txBody>
        </p:sp>
      </p:grpSp>
      <p:sp>
        <p:nvSpPr>
          <p:cNvPr id="14" name="Striped Right Arrow 13"/>
          <p:cNvSpPr/>
          <p:nvPr/>
        </p:nvSpPr>
        <p:spPr>
          <a:xfrm rot="3751915">
            <a:off x="5596956" y="4602238"/>
            <a:ext cx="1377611" cy="742159"/>
          </a:xfrm>
          <a:prstGeom prst="striped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097709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dissolv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676400"/>
            <a:ext cx="8686799" cy="5029200"/>
          </a:xfrm>
          <a:noFill/>
        </p:spPr>
        <p:style>
          <a:lnRef idx="2">
            <a:schemeClr val="accent1"/>
          </a:lnRef>
          <a:fillRef idx="1">
            <a:schemeClr val="lt1"/>
          </a:fillRef>
          <a:effectRef idx="0">
            <a:schemeClr val="accent1"/>
          </a:effectRef>
          <a:fontRef idx="minor">
            <a:schemeClr val="dk1"/>
          </a:fontRef>
        </p:style>
        <p:txBody>
          <a:bodyPr>
            <a:noAutofit/>
          </a:bodyPr>
          <a:lstStyle/>
          <a:p>
            <a:r>
              <a:rPr lang="en-US" sz="1600" b="1" dirty="0" smtClean="0"/>
              <a:t>Teaching </a:t>
            </a:r>
            <a:r>
              <a:rPr lang="en-US" sz="1600" b="1" dirty="0"/>
              <a:t>and </a:t>
            </a:r>
            <a:r>
              <a:rPr lang="en-US" sz="1600" b="1" dirty="0" smtClean="0"/>
              <a:t>Learning:</a:t>
            </a:r>
          </a:p>
          <a:p>
            <a:endParaRPr lang="en-US" sz="1600" dirty="0"/>
          </a:p>
          <a:p>
            <a:pPr lvl="1"/>
            <a:r>
              <a:rPr lang="en-US" sz="1400" dirty="0"/>
              <a:t>Subject areas covered</a:t>
            </a:r>
          </a:p>
          <a:p>
            <a:pPr lvl="1"/>
            <a:r>
              <a:rPr lang="en-US" sz="1400" dirty="0" smtClean="0"/>
              <a:t>Degree </a:t>
            </a:r>
            <a:r>
              <a:rPr lang="en-US" sz="1400" dirty="0"/>
              <a:t>level focus</a:t>
            </a:r>
          </a:p>
          <a:p>
            <a:pPr lvl="1"/>
            <a:r>
              <a:rPr lang="en-US" sz="1400" dirty="0" smtClean="0"/>
              <a:t>Orientation </a:t>
            </a:r>
            <a:r>
              <a:rPr lang="en-US" sz="1400" dirty="0"/>
              <a:t>of degree</a:t>
            </a:r>
          </a:p>
          <a:p>
            <a:pPr lvl="1"/>
            <a:r>
              <a:rPr lang="en-US" sz="1400" dirty="0" smtClean="0"/>
              <a:t>Expenditure </a:t>
            </a:r>
            <a:r>
              <a:rPr lang="en-US" sz="1400" dirty="0"/>
              <a:t>on teaching</a:t>
            </a:r>
          </a:p>
          <a:p>
            <a:endParaRPr lang="en-US" sz="1200" dirty="0" smtClean="0"/>
          </a:p>
          <a:p>
            <a:r>
              <a:rPr lang="en-US" sz="1200" b="1" dirty="0" smtClean="0"/>
              <a:t>Student </a:t>
            </a:r>
            <a:r>
              <a:rPr lang="en-US" sz="1200" b="1" dirty="0"/>
              <a:t>profile</a:t>
            </a:r>
          </a:p>
          <a:p>
            <a:pPr lvl="1"/>
            <a:r>
              <a:rPr lang="en-US" sz="1050" dirty="0" smtClean="0"/>
              <a:t>Mature, part-time, distance</a:t>
            </a:r>
          </a:p>
          <a:p>
            <a:endParaRPr lang="en-US" sz="1200" dirty="0" smtClean="0"/>
          </a:p>
          <a:p>
            <a:r>
              <a:rPr lang="en-US" sz="1200" b="1" dirty="0" smtClean="0"/>
              <a:t>Knowledge </a:t>
            </a:r>
            <a:r>
              <a:rPr lang="en-US" sz="1200" b="1" dirty="0"/>
              <a:t>exchange</a:t>
            </a:r>
          </a:p>
          <a:p>
            <a:pPr lvl="1"/>
            <a:r>
              <a:rPr lang="en-US" sz="1050" dirty="0"/>
              <a:t>Start-</a:t>
            </a:r>
            <a:r>
              <a:rPr lang="en-US" sz="1050" dirty="0" smtClean="0"/>
              <a:t>ups, patents, cultural, income</a:t>
            </a:r>
          </a:p>
          <a:p>
            <a:pPr lvl="1"/>
            <a:endParaRPr lang="en-US" sz="1050" dirty="0" smtClean="0"/>
          </a:p>
          <a:p>
            <a:r>
              <a:rPr lang="en-US" sz="1200" b="1" dirty="0" smtClean="0"/>
              <a:t>International </a:t>
            </a:r>
            <a:r>
              <a:rPr lang="en-US" sz="1200" b="1" dirty="0"/>
              <a:t>orientation</a:t>
            </a:r>
          </a:p>
          <a:p>
            <a:pPr lvl="1"/>
            <a:r>
              <a:rPr lang="en-US" sz="1050" dirty="0" smtClean="0"/>
              <a:t>Exchange &amp; Foreign </a:t>
            </a:r>
            <a:r>
              <a:rPr lang="en-US" sz="1050" dirty="0"/>
              <a:t>degree seeking </a:t>
            </a:r>
            <a:r>
              <a:rPr lang="en-US" sz="1050" dirty="0" smtClean="0"/>
              <a:t>students, Non</a:t>
            </a:r>
            <a:r>
              <a:rPr lang="en-US" sz="1050" dirty="0"/>
              <a:t>-national academic </a:t>
            </a:r>
            <a:r>
              <a:rPr lang="en-US" sz="1050" dirty="0" smtClean="0"/>
              <a:t>staff, Income </a:t>
            </a:r>
            <a:r>
              <a:rPr lang="en-US" sz="1050" dirty="0"/>
              <a:t>from international sources</a:t>
            </a:r>
          </a:p>
          <a:p>
            <a:endParaRPr lang="en-US" sz="1200" dirty="0" smtClean="0"/>
          </a:p>
          <a:p>
            <a:r>
              <a:rPr lang="en-US" sz="1200" b="1" dirty="0" smtClean="0"/>
              <a:t>Research </a:t>
            </a:r>
            <a:r>
              <a:rPr lang="en-US" sz="1200" b="1" dirty="0"/>
              <a:t>involvement</a:t>
            </a:r>
          </a:p>
          <a:p>
            <a:pPr lvl="1"/>
            <a:r>
              <a:rPr lang="en-US" sz="1050" dirty="0"/>
              <a:t>Peer </a:t>
            </a:r>
            <a:r>
              <a:rPr lang="en-US" sz="1050" dirty="0" smtClean="0"/>
              <a:t>reviewed &amp; Professional publications, Other </a:t>
            </a:r>
            <a:r>
              <a:rPr lang="en-US" sz="1050" dirty="0"/>
              <a:t>research </a:t>
            </a:r>
            <a:r>
              <a:rPr lang="en-US" sz="1050" dirty="0" smtClean="0"/>
              <a:t>output, Doctorate production, Expenditure </a:t>
            </a:r>
            <a:r>
              <a:rPr lang="en-US" sz="1050" dirty="0"/>
              <a:t>on research</a:t>
            </a:r>
          </a:p>
          <a:p>
            <a:endParaRPr lang="en-US" sz="1200" dirty="0" smtClean="0"/>
          </a:p>
          <a:p>
            <a:r>
              <a:rPr lang="en-US" sz="1200" b="1" dirty="0" smtClean="0"/>
              <a:t>Regional </a:t>
            </a:r>
            <a:r>
              <a:rPr lang="en-US" sz="1200" b="1" dirty="0"/>
              <a:t>engagement</a:t>
            </a:r>
          </a:p>
          <a:p>
            <a:pPr lvl="1"/>
            <a:r>
              <a:rPr lang="en-US" sz="1050" dirty="0" smtClean="0"/>
              <a:t>Graduates, New entrants, Income</a:t>
            </a:r>
            <a:endParaRPr lang="en-US" sz="1050" dirty="0"/>
          </a:p>
        </p:txBody>
      </p:sp>
      <p:sp>
        <p:nvSpPr>
          <p:cNvPr id="6" name="TextBox 5"/>
          <p:cNvSpPr txBox="1"/>
          <p:nvPr/>
        </p:nvSpPr>
        <p:spPr>
          <a:xfrm>
            <a:off x="152400" y="304800"/>
            <a:ext cx="8839200" cy="1754326"/>
          </a:xfrm>
          <a:prstGeom prst="rect">
            <a:avLst/>
          </a:prstGeom>
          <a:noFill/>
        </p:spPr>
        <p:txBody>
          <a:bodyPr wrap="square" rtlCol="0">
            <a:spAutoFit/>
          </a:bodyPr>
          <a:lstStyle/>
          <a:p>
            <a:pPr algn="ctr"/>
            <a:r>
              <a:rPr lang="en-US" sz="3200" dirty="0" smtClean="0">
                <a:solidFill>
                  <a:schemeClr val="bg1"/>
                </a:solidFill>
              </a:rPr>
              <a:t>United Kingdom </a:t>
            </a:r>
          </a:p>
          <a:p>
            <a:pPr algn="ctr"/>
            <a:r>
              <a:rPr lang="en-US" sz="3200" dirty="0" err="1" smtClean="0">
                <a:solidFill>
                  <a:schemeClr val="bg1"/>
                </a:solidFill>
              </a:rPr>
              <a:t>Umap</a:t>
            </a:r>
            <a:r>
              <a:rPr lang="en-US" sz="3200" dirty="0" smtClean="0">
                <a:solidFill>
                  <a:schemeClr val="bg1"/>
                </a:solidFill>
              </a:rPr>
              <a:t> </a:t>
            </a:r>
          </a:p>
          <a:p>
            <a:pPr algn="ctr"/>
            <a:r>
              <a:rPr lang="en-US" sz="1200" dirty="0" smtClean="0">
                <a:solidFill>
                  <a:schemeClr val="bg1"/>
                </a:solidFill>
              </a:rPr>
              <a:t>(</a:t>
            </a:r>
            <a:r>
              <a:rPr lang="en-US" sz="1200" dirty="0">
                <a:solidFill>
                  <a:schemeClr val="bg1"/>
                </a:solidFill>
              </a:rPr>
              <a:t>http://www.u-map.eu/finder.shtml)</a:t>
            </a:r>
          </a:p>
          <a:p>
            <a:pPr algn="ctr"/>
            <a:endParaRPr lang="en-US" sz="3200" dirty="0">
              <a:solidFill>
                <a:schemeClr val="bg1"/>
              </a:solidFill>
            </a:endParaRPr>
          </a:p>
        </p:txBody>
      </p:sp>
    </p:spTree>
    <p:extLst>
      <p:ext uri="{BB962C8B-B14F-4D97-AF65-F5344CB8AC3E}">
        <p14:creationId xmlns:p14="http://schemas.microsoft.com/office/powerpoint/2010/main" val="2327700124"/>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1143000" y="533400"/>
            <a:ext cx="6934200" cy="584775"/>
          </a:xfrm>
          <a:prstGeom prst="rect">
            <a:avLst/>
          </a:prstGeom>
          <a:noFill/>
        </p:spPr>
        <p:txBody>
          <a:bodyPr wrap="square" rtlCol="0">
            <a:spAutoFit/>
          </a:bodyPr>
          <a:lstStyle/>
          <a:p>
            <a:pPr algn="ctr"/>
            <a:r>
              <a:rPr lang="en-US" sz="3200" dirty="0" smtClean="0">
                <a:solidFill>
                  <a:schemeClr val="bg1"/>
                </a:solidFill>
              </a:rPr>
              <a:t>Australia's </a:t>
            </a:r>
            <a:r>
              <a:rPr lang="en-US" sz="3200" dirty="0">
                <a:solidFill>
                  <a:schemeClr val="bg1"/>
                </a:solidFill>
              </a:rPr>
              <a:t>New </a:t>
            </a:r>
            <a:r>
              <a:rPr lang="en-US" sz="3200" dirty="0" smtClean="0">
                <a:solidFill>
                  <a:schemeClr val="bg1"/>
                </a:solidFill>
              </a:rPr>
              <a:t>Accountability Tool</a:t>
            </a:r>
            <a:endParaRPr lang="en-US" sz="3200" dirty="0">
              <a:solidFill>
                <a:schemeClr val="bg1"/>
              </a:solidFill>
            </a:endParaRPr>
          </a:p>
        </p:txBody>
      </p:sp>
      <p:pic>
        <p:nvPicPr>
          <p:cNvPr id="8" name="Picture 7" descr="Aussie tool.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 y="1600200"/>
            <a:ext cx="7315200" cy="4789170"/>
          </a:xfrm>
          <a:prstGeom prst="rect">
            <a:avLst/>
          </a:prstGeom>
        </p:spPr>
      </p:pic>
      <p:sp>
        <p:nvSpPr>
          <p:cNvPr id="9" name="Rectangle 8"/>
          <p:cNvSpPr/>
          <p:nvPr/>
        </p:nvSpPr>
        <p:spPr>
          <a:xfrm>
            <a:off x="152400" y="6459379"/>
            <a:ext cx="8839200" cy="246221"/>
          </a:xfrm>
          <a:prstGeom prst="rect">
            <a:avLst/>
          </a:prstGeom>
        </p:spPr>
        <p:txBody>
          <a:bodyPr wrap="square">
            <a:spAutoFit/>
          </a:bodyPr>
          <a:lstStyle/>
          <a:p>
            <a:r>
              <a:rPr lang="en-US" sz="1000" dirty="0"/>
              <a:t>http://</a:t>
            </a:r>
            <a:r>
              <a:rPr lang="en-US" sz="1000" dirty="0" err="1"/>
              <a:t>www.insidehighered.com</a:t>
            </a:r>
            <a:r>
              <a:rPr lang="en-US" sz="1000" dirty="0"/>
              <a:t>/news/2013/02/13/</a:t>
            </a:r>
            <a:r>
              <a:rPr lang="en-US" sz="1000" dirty="0" err="1"/>
              <a:t>australia</a:t>
            </a:r>
            <a:r>
              <a:rPr lang="en-US" sz="1000" dirty="0"/>
              <a:t>-adapts-</a:t>
            </a:r>
            <a:r>
              <a:rPr lang="en-US" sz="1000" dirty="0" err="1"/>
              <a:t>european</a:t>
            </a:r>
            <a:r>
              <a:rPr lang="en-US" sz="1000" dirty="0"/>
              <a:t>-union-tool-comparing-universities</a:t>
            </a:r>
          </a:p>
        </p:txBody>
      </p:sp>
      <p:sp>
        <p:nvSpPr>
          <p:cNvPr id="16" name="TextBox 15"/>
          <p:cNvSpPr txBox="1"/>
          <p:nvPr/>
        </p:nvSpPr>
        <p:spPr>
          <a:xfrm>
            <a:off x="6629400" y="1676400"/>
            <a:ext cx="2518638" cy="1477328"/>
          </a:xfrm>
          <a:prstGeom prst="rect">
            <a:avLst/>
          </a:prstGeom>
          <a:solidFill>
            <a:schemeClr val="accent6">
              <a:lumMod val="20000"/>
              <a:lumOff val="80000"/>
            </a:schemeClr>
          </a:solidFill>
          <a:ln>
            <a:solidFill>
              <a:srgbClr val="3366FF"/>
            </a:solidFill>
          </a:ln>
        </p:spPr>
        <p:txBody>
          <a:bodyPr wrap="none" rtlCol="0">
            <a:spAutoFit/>
          </a:bodyPr>
          <a:lstStyle/>
          <a:p>
            <a:pPr marL="285750" indent="-285750">
              <a:buFont typeface="Arial"/>
              <a:buChar char="•"/>
            </a:pPr>
            <a:r>
              <a:rPr lang="en-US" dirty="0" smtClean="0">
                <a:solidFill>
                  <a:srgbClr val="00B0F0"/>
                </a:solidFill>
              </a:rPr>
              <a:t>L&amp;T Citations</a:t>
            </a:r>
          </a:p>
          <a:p>
            <a:pPr marL="285750" indent="-285750">
              <a:buFont typeface="Arial"/>
              <a:buChar char="•"/>
            </a:pPr>
            <a:r>
              <a:rPr lang="en-US" dirty="0" smtClean="0">
                <a:solidFill>
                  <a:srgbClr val="00B0F0"/>
                </a:solidFill>
              </a:rPr>
              <a:t>Teaching Awards</a:t>
            </a:r>
          </a:p>
          <a:p>
            <a:pPr marL="285750" indent="-285750">
              <a:buFont typeface="Arial"/>
              <a:buChar char="•"/>
            </a:pPr>
            <a:r>
              <a:rPr lang="en-US" dirty="0" smtClean="0">
                <a:solidFill>
                  <a:srgbClr val="00B0F0"/>
                </a:solidFill>
              </a:rPr>
              <a:t>% Casuals</a:t>
            </a:r>
          </a:p>
          <a:p>
            <a:pPr marL="285750" indent="-285750">
              <a:buFont typeface="Arial"/>
              <a:buChar char="•"/>
            </a:pPr>
            <a:r>
              <a:rPr lang="en-US" dirty="0" smtClean="0">
                <a:solidFill>
                  <a:srgbClr val="00B0F0"/>
                </a:solidFill>
              </a:rPr>
              <a:t>Staff/Student Ratios</a:t>
            </a:r>
          </a:p>
          <a:p>
            <a:pPr marL="285750" indent="-285750">
              <a:buFont typeface="Arial"/>
              <a:buChar char="•"/>
            </a:pPr>
            <a:r>
              <a:rPr lang="en-US" dirty="0" smtClean="0">
                <a:solidFill>
                  <a:srgbClr val="00B0F0"/>
                </a:solidFill>
              </a:rPr>
              <a:t>% Academic Staff</a:t>
            </a:r>
            <a:endParaRPr lang="en-US" dirty="0">
              <a:solidFill>
                <a:srgbClr val="00B0F0"/>
              </a:solidFill>
            </a:endParaRPr>
          </a:p>
        </p:txBody>
      </p:sp>
      <p:sp>
        <p:nvSpPr>
          <p:cNvPr id="19" name="Up Arrow 18"/>
          <p:cNvSpPr/>
          <p:nvPr/>
        </p:nvSpPr>
        <p:spPr>
          <a:xfrm rot="5912905">
            <a:off x="5574219" y="1507164"/>
            <a:ext cx="640599" cy="1499676"/>
          </a:xfrm>
          <a:prstGeom prst="upArrow">
            <a:avLst>
              <a:gd name="adj1" fmla="val 19534"/>
              <a:gd name="adj2" fmla="val 28488"/>
            </a:avLst>
          </a:prstGeom>
          <a:solidFill>
            <a:srgbClr val="00B0F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00B0F0"/>
              </a:solidFill>
            </a:endParaRPr>
          </a:p>
        </p:txBody>
      </p:sp>
    </p:spTree>
    <p:extLst>
      <p:ext uri="{BB962C8B-B14F-4D97-AF65-F5344CB8AC3E}">
        <p14:creationId xmlns:p14="http://schemas.microsoft.com/office/powerpoint/2010/main" val="150339865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19"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Challenge</a:t>
            </a:r>
            <a:endParaRPr lang="en-US" dirty="0"/>
          </a:p>
        </p:txBody>
      </p:sp>
      <p:sp>
        <p:nvSpPr>
          <p:cNvPr id="6" name="Content Placeholder 2"/>
          <p:cNvSpPr>
            <a:spLocks noGrp="1"/>
          </p:cNvSpPr>
          <p:nvPr>
            <p:ph idx="1"/>
          </p:nvPr>
        </p:nvSpPr>
        <p:spPr>
          <a:xfrm>
            <a:off x="457200" y="1752600"/>
            <a:ext cx="8229600" cy="4953000"/>
          </a:xfrm>
        </p:spPr>
        <p:txBody>
          <a:bodyPr>
            <a:normAutofit/>
          </a:bodyPr>
          <a:lstStyle/>
          <a:p>
            <a:pPr marL="45720" indent="0">
              <a:buNone/>
            </a:pPr>
            <a:r>
              <a:rPr lang="en-US" sz="2800" dirty="0" smtClean="0">
                <a:solidFill>
                  <a:schemeClr val="accent5">
                    <a:lumMod val="50000"/>
                  </a:schemeClr>
                </a:solidFill>
              </a:rPr>
              <a:t>How can we encourage the ongoing development of institutional cultures that recognize, value, promote, and continuously enhance a high standard of teaching and a high standard of student learning?</a:t>
            </a:r>
          </a:p>
          <a:p>
            <a:pPr marL="45720" indent="0">
              <a:buNone/>
            </a:pPr>
            <a:endParaRPr lang="en-US" sz="2800" dirty="0" smtClean="0">
              <a:solidFill>
                <a:schemeClr val="accent5">
                  <a:lumMod val="50000"/>
                </a:schemeClr>
              </a:solidFill>
            </a:endParaRPr>
          </a:p>
          <a:p>
            <a:pPr marL="45720" indent="0">
              <a:buNone/>
            </a:pPr>
            <a:r>
              <a:rPr lang="en-US" sz="2800" dirty="0" smtClean="0">
                <a:solidFill>
                  <a:schemeClr val="accent5">
                    <a:lumMod val="50000"/>
                  </a:schemeClr>
                </a:solidFill>
              </a:rPr>
              <a:t>One possibility:  </a:t>
            </a:r>
          </a:p>
          <a:p>
            <a:pPr marL="45720" indent="0">
              <a:buNone/>
            </a:pPr>
            <a:r>
              <a:rPr lang="en-US" sz="2800" dirty="0" smtClean="0">
                <a:solidFill>
                  <a:schemeClr val="accent5">
                    <a:lumMod val="50000"/>
                  </a:schemeClr>
                </a:solidFill>
              </a:rPr>
              <a:t>By developing tools that measure the value that an institution places on teaching.</a:t>
            </a:r>
          </a:p>
          <a:p>
            <a:pPr marL="45720" indent="0">
              <a:buNone/>
            </a:pPr>
            <a:endParaRPr lang="en-US" sz="2800" dirty="0" smtClean="0">
              <a:solidFill>
                <a:schemeClr val="accent5">
                  <a:lumMod val="50000"/>
                </a:schemeClr>
              </a:solidFill>
            </a:endParaRPr>
          </a:p>
          <a:p>
            <a:pPr marL="45720" indent="0">
              <a:buNone/>
            </a:pPr>
            <a:endParaRPr lang="en-US" sz="2800" dirty="0" smtClean="0">
              <a:solidFill>
                <a:schemeClr val="accent5">
                  <a:lumMod val="50000"/>
                </a:schemeClr>
              </a:solidFill>
            </a:endParaRPr>
          </a:p>
        </p:txBody>
      </p:sp>
    </p:spTree>
    <p:extLst>
      <p:ext uri="{BB962C8B-B14F-4D97-AF65-F5344CB8AC3E}">
        <p14:creationId xmlns:p14="http://schemas.microsoft.com/office/powerpoint/2010/main" val="3281965956"/>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CA" dirty="0" smtClean="0"/>
              <a:t>The use of pedagogical techniques to produce learning outcomes for students </a:t>
            </a:r>
            <a:r>
              <a:rPr lang="en-CA" sz="1800" dirty="0" smtClean="0"/>
              <a:t>(</a:t>
            </a:r>
            <a:r>
              <a:rPr lang="en-CA" sz="1800" dirty="0" err="1" smtClean="0"/>
              <a:t>Hénard</a:t>
            </a:r>
            <a:r>
              <a:rPr lang="en-CA" sz="1800" dirty="0" smtClean="0"/>
              <a:t> &amp; </a:t>
            </a:r>
            <a:r>
              <a:rPr lang="en-CA" sz="1800" dirty="0" err="1" smtClean="0"/>
              <a:t>Roseveare</a:t>
            </a:r>
            <a:r>
              <a:rPr lang="en-CA" sz="1800" dirty="0" smtClean="0"/>
              <a:t>, 2012).</a:t>
            </a:r>
          </a:p>
          <a:p>
            <a:r>
              <a:rPr lang="en-CA" dirty="0" smtClean="0"/>
              <a:t>Pedagogical techniques include: effective curriculum and course design, feedback on teaching, assessment of learning outcomes and a variety of educational practices. </a:t>
            </a:r>
          </a:p>
          <a:p>
            <a:r>
              <a:rPr lang="en-CA" dirty="0" smtClean="0"/>
              <a:t>Support for quality teaching must take place at three inter-dependent levels:</a:t>
            </a:r>
          </a:p>
          <a:p>
            <a:pPr lvl="1"/>
            <a:r>
              <a:rPr lang="en-CA" sz="2000" dirty="0" smtClean="0"/>
              <a:t>Institutional Level</a:t>
            </a:r>
          </a:p>
          <a:p>
            <a:pPr lvl="1"/>
            <a:r>
              <a:rPr lang="en-CA" sz="2000" dirty="0" smtClean="0"/>
              <a:t>Program Level </a:t>
            </a:r>
          </a:p>
          <a:p>
            <a:pPr lvl="1"/>
            <a:r>
              <a:rPr lang="en-CA" sz="2000" dirty="0" smtClean="0"/>
              <a:t>Individual Level</a:t>
            </a:r>
            <a:r>
              <a:rPr lang="en-CA" dirty="0" smtClean="0"/>
              <a:t> </a:t>
            </a:r>
            <a:endParaRPr lang="en-CA" dirty="0"/>
          </a:p>
        </p:txBody>
      </p:sp>
      <p:sp>
        <p:nvSpPr>
          <p:cNvPr id="3" name="Title 2"/>
          <p:cNvSpPr>
            <a:spLocks noGrp="1"/>
          </p:cNvSpPr>
          <p:nvPr>
            <p:ph type="title"/>
          </p:nvPr>
        </p:nvSpPr>
        <p:spPr/>
        <p:txBody>
          <a:bodyPr/>
          <a:lstStyle/>
          <a:p>
            <a:r>
              <a:rPr lang="en-CA" dirty="0" smtClean="0"/>
              <a:t>What is Quality Teaching?</a:t>
            </a:r>
            <a:endParaRPr lang="en-CA" dirty="0"/>
          </a:p>
        </p:txBody>
      </p:sp>
    </p:spTree>
    <p:extLst>
      <p:ext uri="{BB962C8B-B14F-4D97-AF65-F5344CB8AC3E}">
        <p14:creationId xmlns:p14="http://schemas.microsoft.com/office/powerpoint/2010/main" val="3302738231"/>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rid">
  <a:themeElements>
    <a:clrScheme name="Grid">
      <a:dk1>
        <a:sysClr val="windowText" lastClr="000000"/>
      </a:dk1>
      <a:lt1>
        <a:sysClr val="window" lastClr="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Grid</Template>
  <TotalTime>8132</TotalTime>
  <Words>1132</Words>
  <Application>Microsoft Macintosh PowerPoint</Application>
  <PresentationFormat>On-screen Show (4:3)</PresentationFormat>
  <Paragraphs>203</Paragraphs>
  <Slides>22</Slides>
  <Notes>8</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Grid</vt:lpstr>
      <vt:lpstr>Institutional and Provincial Teaching Indicators </vt:lpstr>
      <vt:lpstr>Agenda</vt:lpstr>
      <vt:lpstr>Where we are</vt:lpstr>
      <vt:lpstr>ENHANCING STUDENT ACHIEVEMENT OF LEARNING OUTCOMES</vt:lpstr>
      <vt:lpstr>TRYING TO ARTICULATE TEACHING QUALITY CUlture</vt:lpstr>
      <vt:lpstr>PowerPoint Presentation</vt:lpstr>
      <vt:lpstr>PowerPoint Presentation</vt:lpstr>
      <vt:lpstr>Challenge</vt:lpstr>
      <vt:lpstr>What is Quality Teaching?</vt:lpstr>
      <vt:lpstr>A Tool for Assessing  Quality Teaching</vt:lpstr>
      <vt:lpstr>Fostering Quality Teaching</vt:lpstr>
      <vt:lpstr>Why quality?  Why now?</vt:lpstr>
      <vt:lpstr>Massification of Education</vt:lpstr>
      <vt:lpstr>Massification of Education</vt:lpstr>
      <vt:lpstr>Focus on Assuring Quality</vt:lpstr>
      <vt:lpstr>Measuring “Quality”</vt:lpstr>
      <vt:lpstr>Measuring/Indicators of “Teaching Quality”</vt:lpstr>
      <vt:lpstr>What about Indicators?</vt:lpstr>
      <vt:lpstr>Feedback</vt:lpstr>
      <vt:lpstr>Suggestions…?</vt:lpstr>
      <vt:lpstr>Where we are</vt:lpstr>
      <vt:lpstr>Institutional and Provincial Teaching Indicators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Peter Wolf</dc:creator>
  <cp:lastModifiedBy>Nadia Timperio</cp:lastModifiedBy>
  <cp:revision>106</cp:revision>
  <dcterms:created xsi:type="dcterms:W3CDTF">2013-01-17T13:54:12Z</dcterms:created>
  <dcterms:modified xsi:type="dcterms:W3CDTF">2016-12-20T15:52:01Z</dcterms:modified>
</cp:coreProperties>
</file>